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57123" autoAdjust="0"/>
  </p:normalViewPr>
  <p:slideViewPr>
    <p:cSldViewPr snapToGrid="0" snapToObjects="1">
      <p:cViewPr varScale="1">
        <p:scale>
          <a:sx n="42" d="100"/>
          <a:sy n="42" d="100"/>
        </p:scale>
        <p:origin x="179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30.43478" units="1/cm"/>
          <inkml:channelProperty channel="Y" name="resolution" value="69.23077" units="1/cm"/>
          <inkml:channelProperty channel="T" name="resolution" value="1" units="1/dev"/>
        </inkml:channelProperties>
      </inkml:inkSource>
      <inkml:timestamp xml:id="ts0" timeString="2016-07-22T12:36:01.139"/>
    </inkml:context>
    <inkml:brush xml:id="br0">
      <inkml:brushProperty name="width" value="0.29167" units="cm"/>
      <inkml:brushProperty name="height" value="0.58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2610 0 0,'-34'0'359,"-1"0"-327,1 0-32,0 0 31,-1 0-16,1 0 1,0 0 0,-1 0-1,1 0 1,0 0 0,-1 0-1,1 0 32,0 0-31,0 0-1,-1 0 17,1 0-17,0 0 1,-1 0-1,1 0 1,0 0 47,-1 0-48,1 0 16,0 0 32,-1 0-47,1 0 15,0 0-16,-1 0 17,1 0-17,0 0 17,-1 0-1,1 0-16,0 0 64,-1 0-64,1 0 32,0 0-47,-1 0 31,1 0 1,0 0-17,-1 0 16,1 0-15,0 0 0,-1 0 31,1 0-16,0 0 31,-1 0-46,1 0 15,0 0 32,-1 0-63,1 0 78,0 0-63,0 0 32,-1 0 16,1 0-32,0 0 16,-1 0 31,1 0-62,0 0 15,-1 0-15,1 0 30,0 0-30,-1 0 31,1 0-31,0 0-1,-1 0 1,1 0-1,0 0 79,-1 0-78,1 0 15,0 0 16,-1 0 15,1 0-46,0 0 0,-1 0-1,1 0 32,0 0 16,-1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30.43478" units="1/cm"/>
          <inkml:channelProperty channel="Y" name="resolution" value="69.23077" units="1/cm"/>
          <inkml:channelProperty channel="T" name="resolution" value="1" units="1/dev"/>
        </inkml:channelProperties>
      </inkml:inkSource>
      <inkml:timestamp xml:id="ts0" timeString="2016-07-22T12:36:04.395"/>
    </inkml:context>
    <inkml:brush xml:id="br0">
      <inkml:brushProperty name="width" value="0.29167" units="cm"/>
      <inkml:brushProperty name="height" value="0.58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1270 0 0,'-34'0'140,"-1"0"-124,1 0 0,0 0-1,-1 0 1,1 0-1,0 0 1,-1 0 15,1 0-15,0 0 0,0 0-16,-1 0 15,1 0 1,0 0 15,-1 0 32,1 0-48,0 0 1,-1 0 46,1 0-46,0 0 46,-1 0-46,1 0 15,0 0 1,-1 0-1,1 0 0,0 0-31,-1 0 63,1 0-32,0 0 0,-1 0 0,1 0 32,0 0-32,-1 0 63,1 0-79,0 0 48,-1 0-47,1 0 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30.43478" units="1/cm"/>
          <inkml:channelProperty channel="Y" name="resolution" value="69.23077" units="1/cm"/>
          <inkml:channelProperty channel="T" name="resolution" value="1" units="1/dev"/>
        </inkml:channelProperties>
      </inkml:inkSource>
      <inkml:timestamp xml:id="ts0" timeString="2016-07-25T05:59:50.378"/>
    </inkml:context>
    <inkml:brush xml:id="br0">
      <inkml:brushProperty name="width" value="0.29167" units="cm"/>
      <inkml:brushProperty name="height" value="0.58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2610 0 0,'-34'0'359,"-1"0"-327,1 0-32,0 0 31,-1 0-16,1 0 1,0 0 0,-1 0-1,1 0 1,0 0 0,-1 0-1,1 0 32,0 0-31,0 0-1,-1 0 17,1 0-17,0 0 1,-1 0-1,1 0 1,0 0 47,-1 0-48,1 0 16,0 0 32,-1 0-47,1 0 15,0 0-16,-1 0 17,1 0-17,0 0 17,-1 0-1,1 0-16,0 0 64,-1 0-64,1 0 32,0 0-47,-1 0 31,1 0 1,0 0-17,-1 0 16,1 0-15,0 0 0,-1 0 31,1 0-16,0 0 31,-1 0-46,1 0 15,0 0 32,-1 0-63,1 0 78,0 0-63,0 0 32,-1 0 16,1 0-32,0 0 16,-1 0 31,1 0-62,0 0 15,-1 0-15,1 0 30,0 0-30,-1 0 31,1 0-31,0 0-1,-1 0 1,1 0-1,0 0 79,-1 0-78,1 0 15,0 0 16,-1 0 15,1 0-46,0 0 0,-1 0-1,1 0 32,0 0 16,-1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6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30.43478" units="1/cm"/>
          <inkml:channelProperty channel="Y" name="resolution" value="69.23077" units="1/cm"/>
          <inkml:channelProperty channel="T" name="resolution" value="1" units="1/dev"/>
        </inkml:channelProperties>
      </inkml:inkSource>
      <inkml:timestamp xml:id="ts0" timeString="2016-07-25T05:59:50.379"/>
    </inkml:context>
    <inkml:brush xml:id="br0">
      <inkml:brushProperty name="width" value="0.29167" units="cm"/>
      <inkml:brushProperty name="height" value="0.58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1270 0 0,'-34'0'140,"-1"0"-124,1 0 0,0 0-1,-1 0 1,1 0-1,0 0 1,-1 0 15,1 0-15,0 0 0,0 0-16,-1 0 15,1 0 1,0 0 15,-1 0 32,1 0-48,0 0 1,-1 0 46,1 0-46,0 0 46,-1 0-46,1 0 15,0 0 1,-1 0-1,1 0 0,0 0-31,-1 0 63,1 0-32,0 0 0,-1 0 0,1 0 32,0 0-32,-1 0 63,1 0-79,0 0 48,-1 0-47,1 0 77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5407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 Script: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the ACT Service Delivery Log training. I am [trainer name] and I do [thing] at ACT.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we will learn how to fill out the Service Delivery Log (SDL) and its importance to ACT.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6348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Script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service information section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used to provide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on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timeliness, cancellation,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rescheduling by staff or client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sessions starts on time no other information is needed for this section.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session starts later or is cancelled, check if it was you or the client and write a brief explanation.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meeting was cancelled and/or  rescheduled check the reschedule box and if a time was determined put it in the Late/Cancelled Reason or Rescheduled info box.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example, the session started on time.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SDL form and job aid if needed.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were delayed by traffic to Sam’s last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session.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box would you mark off on the Service Information section and where would you place the reason for being late?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SDL form.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0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Script:</a:t>
            </a:r>
            <a:endParaRPr lang="en-US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Caregivers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given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opportunity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sessions. There can be more than one caregiver at a session.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caregiver is unavailable but a nanny, a grand parent or other legally responsible individual is available, they can participate.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sure to note their relation to the client in this section.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caregiver participation section serves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purpose to share the feedback the therapist has given a caretaker.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involves discussing problems with them during a session and/or providing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recommendations of what to do,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what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not to do.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participation is not limited to just one option.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/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 check off more than one type of participation option,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 more than 1 activity is completed with the caregiver(s).</a:t>
            </a:r>
          </a:p>
          <a:p>
            <a:pPr rtl="0"/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rtl="0"/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N/A Section is used only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if caregiver training doesn’t apply to the setting (i.e., services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provided at school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without caregiver present).</a:t>
            </a:r>
          </a:p>
          <a:p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</a:t>
            </a:r>
            <a:r>
              <a:rPr lang="en-US" sz="1200" b="1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Sheet :</a:t>
            </a:r>
            <a:endParaRPr lang="en-US" sz="1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/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Sam’s mother 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reviewed the behavior data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observed the therapist do language trials. She then attempted to do a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few with Sam,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rtl="0"/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with the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therapist providing guidance on what to do/and not to do. 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this session, w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hich boxes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would be appropriate for the therapist to mark off?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6200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Script: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observation information section is where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brief feedback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a clients behavior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during a session.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also put your initials and have the caregiver review and sign the session entry.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 Behavior is checked when there are no changes to the clients behavior in a session.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/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Atypical Behavior is checked when a client has unusually more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or less behavior problems than usual, </a:t>
            </a:r>
          </a:p>
          <a:p>
            <a:pPr rtl="0"/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reacted differently to interventions,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when goals were targeted. </a:t>
            </a:r>
          </a:p>
          <a:p>
            <a:pPr rtl="0"/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rtl="0"/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Another way to gage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this is to ask, “Did the client have a b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sym typeface="Calibri"/>
              </a:rPr>
              <a:t>etter than normal or worse than normal session?”</a:t>
            </a:r>
          </a:p>
          <a:p>
            <a:pPr rtl="0"/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 the answer is yes, then the behavior is considered Atypical.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rtl="0"/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rtl="0"/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Atypical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behavior can occur due to behavioral reasons or response to skills teaching. </a:t>
            </a:r>
          </a:p>
          <a:p>
            <a:pPr rtl="0"/>
            <a:endParaRPr lang="en-US" sz="1200" b="0" i="0" u="none" strike="noStrike" kern="1200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rtl="0"/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 the behavior is Atypical please provide a reason.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rtl="0"/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sym typeface="Calibri"/>
              </a:rPr>
              <a:t>Reasons can vary from being sick, hungry, new people observing, a different setting for the session, to being taught how to hold a pencil. </a:t>
            </a:r>
          </a:p>
          <a:p>
            <a:pPr rtl="0"/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 sure to provide the reason or reasons you attribute their behavior as Atypical.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Sam’s therapist you have noticed that her behavior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different today. Her dog was in a session with her for the first time.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 was much more calmer than normal. Usually she has a hard time sitting down for long periods of time. With her dog, Sam sat for most of the session,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is unusual behavior in her sessions.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observation section would you consider this Typical or Atypical behavior and what could be the reason for the change in behavior?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 it off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SDL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 and provide a reason.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96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Script: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section of the SDL is your signature declaring that all data collected on the form is correct.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this is a legal document verifying services provided. It is fraudulent to misreport dates and times.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make a mistake on an SDL, do not white out or scratch out information.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 run a single line through the mistake and make an initial beside it.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Submission of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data on the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SDL form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due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9:00 AM every Monday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Central Reach.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the service times on your SDLs match your reported time in Central Reach.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Now share your practice SDL with another </a:t>
            </a:r>
            <a:r>
              <a:rPr lang="en-US" dirty="0" smtClean="0"/>
              <a:t>therapist to compare</a:t>
            </a:r>
            <a:r>
              <a:rPr lang="en-US" baseline="0" dirty="0" smtClean="0"/>
              <a:t> </a:t>
            </a:r>
            <a:r>
              <a:rPr lang="en-US" dirty="0" smtClean="0"/>
              <a:t>your </a:t>
            </a:r>
            <a:r>
              <a:rPr lang="en-US" dirty="0"/>
              <a:t>responses. 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983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Calibri"/>
              <a:buNone/>
              <a:tabLst/>
              <a:defRPr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Script:</a:t>
            </a:r>
          </a:p>
          <a:p>
            <a:r>
              <a:rPr lang="en-US" i="1" dirty="0" smtClean="0"/>
              <a:t>Read the questions and give the answers.</a:t>
            </a:r>
          </a:p>
          <a:p>
            <a:endParaRPr lang="en-US" i="1" dirty="0" smtClean="0"/>
          </a:p>
          <a:p>
            <a:r>
              <a:rPr lang="en-US" dirty="0" smtClean="0"/>
              <a:t>Answer</a:t>
            </a:r>
            <a:r>
              <a:rPr lang="en-US" baseline="0" dirty="0" smtClean="0"/>
              <a:t> 1: 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 a legal responsible person for the child is present, they can sign it. These legal parties are nannies, teachers, relatives.</a:t>
            </a: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sym typeface="Calibri"/>
            </a:endParaRPr>
          </a:p>
          <a:p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sym typeface="Calibri"/>
              </a:rPr>
              <a:t>Answer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sym typeface="Calibri"/>
              </a:rPr>
              <a:t> 2: </a:t>
            </a:r>
            <a:r>
              <a:rPr lang="en-US" dirty="0" smtClean="0"/>
              <a:t> New hires will be given feedback by the office administrator.</a:t>
            </a:r>
            <a:r>
              <a:rPr lang="en-US" baseline="0" dirty="0" smtClean="0"/>
              <a:t> </a:t>
            </a:r>
            <a:r>
              <a:rPr lang="en-US" dirty="0" smtClean="0"/>
              <a:t>Repeated late submission may require non</a:t>
            </a:r>
            <a:r>
              <a:rPr lang="en-US" baseline="0" dirty="0" smtClean="0"/>
              <a:t> paid administrative time,</a:t>
            </a:r>
          </a:p>
          <a:p>
            <a:r>
              <a:rPr lang="en-US" b="0" baseline="0" dirty="0" smtClean="0"/>
              <a:t>                  re-training how to fill out an SDL appropriately and how to upload in Central Reach. 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Answer 3:  Do not revise in Central Reach. Contact the office administrator. Manual adjustments will have to be made to entries.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Answer 4:  Yes, be sure to offer both the opportunity to review and sign the SDL.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Answer 5:  This is not acceptable and should be avoided! The SDL must be completed thoroughly and correctly for business practices and for auditing purposes.</a:t>
            </a:r>
          </a:p>
          <a:p>
            <a:r>
              <a:rPr lang="en-US" b="0" baseline="0" dirty="0" smtClean="0"/>
              <a:t>	      The accuracy of the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SDL is just as important as the clinical piece of the work we do. </a:t>
            </a: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124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Script: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completing this training today. 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have any questions?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5074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Calibri"/>
              <a:buNone/>
              <a:tabLst/>
              <a:defRPr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Script: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Provide the form SDL Quiz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Instructor:</a:t>
            </a:r>
            <a:r>
              <a:rPr lang="en-US" b="1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a quiz will be given to test your knowledge without the use of a job aid.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76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Script: </a:t>
            </a:r>
            <a:endParaRPr lang="en-US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Service Delivery Log  is a record of logged in service hours provided by ACT therapists to their clients.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notes are a legal document verifying services provided.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reflects the time reporting, meeting information, observation information, and collection of signatures.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 clinical requirement for the therapist to collect data on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 client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to document service data.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345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an example of a Service Delivery Log also known as an SDL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-US" sz="12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</a:t>
            </a:r>
            <a:r>
              <a:rPr lang="en-US" sz="1200" b="1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Action</a:t>
            </a:r>
            <a:r>
              <a:rPr lang="en-US" sz="12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 copy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blank SDL.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Script: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SDL Form has 4 session entries.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session entry is used per client. Do not use for more than 1 session.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524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Script: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SDL is used to record the service time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therapist has with their clients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the timesheet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therapists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to upload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Reach.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SDL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tracks if a session occurred on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cancelled, or rescheduled by staff or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client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aregiver signature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provides confirmation whether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they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did or did not participate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in the session.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auditing purposes, SDLs also provide proof of services provided by ACT to agencies such as Regional Center, DDS, etc.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are stored/kept in client files.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Tracks attendance information for the session. ACT summarizes cancellations by ACT/therapists and late, cancelled, no shows by family to report back to funders and track compliance with attendance requirements; provides data to justify moving toward termination, etc.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694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Script: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endParaRPr lang="en-US" sz="1200" b="1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time to fill out this form is 15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minutes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the session ends.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will give you time to catch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needed immediately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SDL.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SDLs are cumulative across a month- can use last week’s SDL the following week if within the same month. 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the SDL is your timesheet and it will help you enter your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hours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Central Reach for payroll purposes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7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 </a:t>
            </a:r>
            <a:r>
              <a:rPr lang="en-US" sz="12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the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PowerPoint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activity sheet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job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aid.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the group a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few minutes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look over the forms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while speaking.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Script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en-US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we will practice filling out an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SDL form.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use the activity sheet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aid provided.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PowerPoint activity sheet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practice,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let’s review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 of each section and give you a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scenarios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practice filling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SDL form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provided earlier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job aid is your guide to help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fill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th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SDL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correctly.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7272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Script: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 at the top of the page. For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confidentiality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purposes a client code is assigned to each client (this replaces their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name).</a:t>
            </a: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Client codes are a combination of the first 2 letters of the clients first name, followed by the first 2 letters of the client’s last name. </a:t>
            </a: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 some cases there will be a number following these letters if there are multiple clients with the same initials; these client codes are also listed </a:t>
            </a:r>
          </a:p>
          <a:p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with the client’s full name in Central Reach.</a:t>
            </a: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 example: </a:t>
            </a:r>
          </a:p>
          <a:p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Client= Paula Santos    Client Code= </a:t>
            </a:r>
            <a:r>
              <a:rPr lang="en-US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PaSa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algn="l"/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Client= Pablo Sanchez  Client Code= PaSa2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the client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code,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name as the ACT staff is entered.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items will be constant when working with the same client.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1404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 Script: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Scenario: </a:t>
            </a:r>
            <a:endParaRPr lang="en-US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</a:t>
            </a:r>
            <a:r>
              <a:rPr lang="en-US" dirty="0" smtClean="0"/>
              <a:t> Jackson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new client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she needs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client code.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SDL practice sheet find the Client Code &amp; Staff section,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the client code should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your name as the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staff.</a:t>
            </a:r>
          </a:p>
          <a:p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ANSWER: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Client= Sam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Jackson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   Client Code= </a:t>
            </a:r>
            <a:r>
              <a:rPr lang="en-US" sz="1200" b="0" i="0" u="none" strike="noStrike" kern="1200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SaJa</a:t>
            </a: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 Action: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everyone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-60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seconds to do this practice.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Then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if they are done and move on.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601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Script: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move on to the Time Reporting section.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where the date,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in,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time out are recorded for each session.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data must be entered and match the time submitted in Central Reach.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service code represents the medical services they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unsure of your clients service code(s), they can be found online on Central Reach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this example we have 06/21/2016 for the date, EVAL for the service code, Time in is 9:45am,  Time out is 11:45am, and the duration is 2.0 hours.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let’s practice on the SDL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form.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the PowerPoint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sheet: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Sondra is a new ACT therapist working with her client Sam. She began a two hour session with Sam at 10am. What time did Sondra end her session? </a:t>
            </a:r>
            <a:endParaRPr lang="en-US" sz="12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correct time and </a:t>
            </a:r>
            <a:r>
              <a:rPr lang="en-US" b="1" dirty="0"/>
              <a:t>e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nter this along with the start time on the SDL.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Choices: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a.)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12:00pm		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b.)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2/28/16	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c.)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10:00am	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d.)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57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hape 28"/>
          <p:cNvGrpSpPr/>
          <p:nvPr/>
        </p:nvGrpSpPr>
        <p:grpSpPr>
          <a:xfrm>
            <a:off x="0" y="-7862"/>
            <a:ext cx="12188824" cy="6865862"/>
            <a:chOff x="0" y="-7862"/>
            <a:chExt cx="12188824" cy="6865862"/>
          </a:xfrm>
        </p:grpSpPr>
        <p:cxnSp>
          <p:nvCxnSpPr>
            <p:cNvPr id="29" name="Shape 29"/>
            <p:cNvCxnSpPr/>
            <p:nvPr/>
          </p:nvCxnSpPr>
          <p:spPr>
            <a:xfrm flipH="1">
              <a:off x="7425266" y="3681412"/>
              <a:ext cx="4763558" cy="3176585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" name="Shape 30"/>
            <p:cNvSpPr/>
            <p:nvPr/>
          </p:nvSpPr>
          <p:spPr>
            <a:xfrm>
              <a:off x="0" y="-7862"/>
              <a:ext cx="863598" cy="569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78"/>
                  </a:moveTo>
                  <a:lnTo>
                    <a:pt x="120000" y="0"/>
                  </a:lnTo>
                  <a:lnTo>
                    <a:pt x="120000" y="356"/>
                  </a:lnTo>
                  <a:lnTo>
                    <a:pt x="0" y="12000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86C6B8"/>
            </a:solidFill>
            <a:ln>
              <a:noFill/>
            </a:ln>
          </p:spPr>
        </p:sp>
        <p:cxnSp>
          <p:nvCxnSpPr>
            <p:cNvPr id="31" name="Shape 31"/>
            <p:cNvCxnSpPr/>
            <p:nvPr/>
          </p:nvCxnSpPr>
          <p:spPr>
            <a:xfrm>
              <a:off x="9371010" y="0"/>
              <a:ext cx="1219199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1507066" y="2404533"/>
            <a:ext cx="7766936" cy="164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507066" y="4050832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931333" y="609600"/>
            <a:ext cx="8094134" cy="3022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366137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541870" y="7903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FF5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8893010" y="288655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FF5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931333" y="609600"/>
            <a:ext cx="8094134" cy="3022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7331" y="4013200"/>
            <a:ext cx="8596668" cy="514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541870" y="7903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FF5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8893010" y="288655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FF5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2" cy="3022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77331" y="4013200"/>
            <a:ext cx="8596668" cy="514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282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93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 rot="5400000">
            <a:off x="5994318" y="2582951"/>
            <a:ext cx="5251449" cy="1304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49" cy="7060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282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93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282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93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77335" y="2700866"/>
            <a:ext cx="8596668" cy="1826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4184035" cy="38807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282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93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89969" y="2160589"/>
            <a:ext cx="4184032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282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93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75745" y="2737243"/>
            <a:ext cx="4185621" cy="330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282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93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5088382" y="2160983"/>
            <a:ext cx="4185616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5088382" y="2737243"/>
            <a:ext cx="4185616" cy="330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282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93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77333" y="1498604"/>
            <a:ext cx="3854527" cy="1278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2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760460" y="514924"/>
            <a:ext cx="4513540" cy="5526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282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93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677333" y="2777067"/>
            <a:ext cx="3854527" cy="2584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063" marR="0" lvl="1" indent="-125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126" marR="0" lvl="2" indent="-124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189" marR="0" lvl="3" indent="-122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251" marR="0" lvl="4" indent="-1215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5314" marR="0" lvl="5" indent="-1201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2377" marR="0" lvl="6" indent="-1187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199440" marR="0" lvl="7" indent="-117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6503" marR="0" lvl="8" indent="-1160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77333" y="4800600"/>
            <a:ext cx="8596667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677333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7333" y="5367337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-8466"/>
            <a:ext cx="12192000" cy="6866467"/>
            <a:chOff x="0" y="-8466"/>
            <a:chExt cx="12192000" cy="6866467"/>
          </a:xfrm>
        </p:grpSpPr>
        <p:cxnSp>
          <p:nvCxnSpPr>
            <p:cNvPr id="11" name="Shape 11"/>
            <p:cNvCxnSpPr/>
            <p:nvPr/>
          </p:nvCxnSpPr>
          <p:spPr>
            <a:xfrm>
              <a:off x="9371010" y="0"/>
              <a:ext cx="1219199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 flipH="1">
              <a:off x="7425266" y="3681412"/>
              <a:ext cx="4763558" cy="3176585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Shape 13"/>
            <p:cNvSpPr/>
            <p:nvPr/>
          </p:nvSpPr>
          <p:spPr>
            <a:xfrm>
              <a:off x="9181475" y="-8466"/>
              <a:ext cx="3007347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294"/>
              </a:schemeClr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9603442" y="-8466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Shape 15"/>
            <p:cNvSpPr/>
            <p:nvPr/>
          </p:nvSpPr>
          <p:spPr>
            <a:xfrm>
              <a:off x="8932332" y="3048000"/>
              <a:ext cx="3259667" cy="3809998"/>
            </a:xfrm>
            <a:prstGeom prst="triangle">
              <a:avLst>
                <a:gd name="adj" fmla="val 100000"/>
              </a:avLst>
            </a:prstGeom>
            <a:solidFill>
              <a:srgbClr val="ABD7CD">
                <a:alpha val="600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9334500" y="-8466"/>
              <a:ext cx="2854326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3">
                <a:alpha val="52941"/>
              </a:srgbClr>
            </a:solidFill>
            <a:ln>
              <a:noFill/>
            </a:ln>
          </p:spPr>
        </p:sp>
        <p:sp>
          <p:nvSpPr>
            <p:cNvPr id="17" name="Shape 17"/>
            <p:cNvSpPr/>
            <p:nvPr/>
          </p:nvSpPr>
          <p:spPr>
            <a:xfrm>
              <a:off x="10898728" y="-8466"/>
              <a:ext cx="1290093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chemeClr val="accent2">
                <a:alpha val="69411"/>
              </a:schemeClr>
            </a:solidFill>
            <a:ln>
              <a:noFill/>
            </a:ln>
          </p:spPr>
        </p:sp>
        <p:sp>
          <p:nvSpPr>
            <p:cNvPr id="18" name="Shape 18"/>
            <p:cNvSpPr/>
            <p:nvPr/>
          </p:nvSpPr>
          <p:spPr>
            <a:xfrm>
              <a:off x="10938999" y="-8466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C6B8"/>
            </a:solidFill>
            <a:ln>
              <a:noFill/>
            </a:ln>
          </p:spPr>
        </p:sp>
        <p:sp>
          <p:nvSpPr>
            <p:cNvPr id="19" name="Shape 19"/>
            <p:cNvSpPr/>
            <p:nvPr/>
          </p:nvSpPr>
          <p:spPr>
            <a:xfrm>
              <a:off x="10371664" y="3589867"/>
              <a:ext cx="1817159" cy="3268131"/>
            </a:xfrm>
            <a:prstGeom prst="triangle">
              <a:avLst>
                <a:gd name="adj" fmla="val 100000"/>
              </a:avLst>
            </a:prstGeom>
            <a:solidFill>
              <a:srgbClr val="009CA3">
                <a:alpha val="48627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4013200"/>
              <a:ext cx="448732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411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282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93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31487" y="5528930"/>
            <a:ext cx="2302308" cy="120147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7.emf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ctrTitle"/>
          </p:nvPr>
        </p:nvSpPr>
        <p:spPr>
          <a:xfrm>
            <a:off x="1233400" y="1384150"/>
            <a:ext cx="8314267" cy="1984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48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Service Delivery Log Training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2" y="1424765"/>
            <a:ext cx="10941535" cy="320039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596668" cy="730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Service</a:t>
            </a:r>
            <a:r>
              <a:rPr lang="en-US" sz="36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37338" y="1759063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2.0 </a:t>
            </a:r>
            <a:r>
              <a:rPr lang="en-US" sz="1800" b="1" dirty="0" err="1" smtClean="0">
                <a:solidFill>
                  <a:srgbClr val="FF0000"/>
                </a:solidFill>
              </a:rPr>
              <a:t>hr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1099" y="1783217"/>
            <a:ext cx="122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12:00pm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999" y="1764450"/>
            <a:ext cx="147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10:00am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5566" y="1783217"/>
            <a:ext cx="120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605 - DI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5244" y="1772562"/>
            <a:ext cx="139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06/21/2016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125" y="2305025"/>
            <a:ext cx="60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Shape 28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2" y="1424765"/>
            <a:ext cx="10941535" cy="3200398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Caregiver Participation</a:t>
            </a:r>
            <a:b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37338" y="1759063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2.0 </a:t>
            </a:r>
            <a:r>
              <a:rPr lang="en-US" sz="1800" b="1" dirty="0" err="1" smtClean="0">
                <a:solidFill>
                  <a:srgbClr val="FF0000"/>
                </a:solidFill>
              </a:rPr>
              <a:t>hr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1099" y="1783217"/>
            <a:ext cx="122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12:00pm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999" y="1764450"/>
            <a:ext cx="147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10:00am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5567" y="1772562"/>
            <a:ext cx="60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605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5244" y="1772562"/>
            <a:ext cx="139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06/21/2016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125" y="2305025"/>
            <a:ext cx="60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125" y="3095762"/>
            <a:ext cx="60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0483" y="3347762"/>
            <a:ext cx="802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Parent reviewed the behavior data for the session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hape 29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2" y="1424765"/>
            <a:ext cx="10941535" cy="320039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596668" cy="754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Observation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37338" y="1759063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2.0 </a:t>
            </a:r>
            <a:r>
              <a:rPr lang="en-US" sz="1800" b="1" dirty="0" err="1" smtClean="0">
                <a:solidFill>
                  <a:srgbClr val="FF0000"/>
                </a:solidFill>
              </a:rPr>
              <a:t>hr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1099" y="1783217"/>
            <a:ext cx="122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12:00pm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999" y="1764450"/>
            <a:ext cx="147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10:00am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5566" y="1783216"/>
            <a:ext cx="117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605: DI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5244" y="1772562"/>
            <a:ext cx="139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06/21/2016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125" y="2305025"/>
            <a:ext cx="60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125" y="3095762"/>
            <a:ext cx="60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9125" y="3886499"/>
            <a:ext cx="60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0483" y="3347762"/>
            <a:ext cx="802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Parent reviewed the behavior data for the session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6705" y="4249018"/>
            <a:ext cx="367693" cy="162297"/>
          </a:xfrm>
          <a:custGeom>
            <a:avLst/>
            <a:gdLst/>
            <a:ahLst/>
            <a:cxnLst/>
            <a:rect l="l" t="t" r="r" b="b"/>
            <a:pathLst>
              <a:path w="367693" h="162297">
                <a:moveTo>
                  <a:pt x="227412" y="0"/>
                </a:moveTo>
                <a:cubicBezTo>
                  <a:pt x="230298" y="0"/>
                  <a:pt x="232794" y="1580"/>
                  <a:pt x="234900" y="4742"/>
                </a:cubicBezTo>
                <a:cubicBezTo>
                  <a:pt x="237006" y="7903"/>
                  <a:pt x="238735" y="11397"/>
                  <a:pt x="240086" y="15222"/>
                </a:cubicBezTo>
                <a:cubicBezTo>
                  <a:pt x="241437" y="19047"/>
                  <a:pt x="242112" y="21576"/>
                  <a:pt x="242112" y="22807"/>
                </a:cubicBezTo>
                <a:cubicBezTo>
                  <a:pt x="242112" y="26737"/>
                  <a:pt x="241130" y="31335"/>
                  <a:pt x="239164" y="36600"/>
                </a:cubicBezTo>
                <a:cubicBezTo>
                  <a:pt x="237199" y="41865"/>
                  <a:pt x="234589" y="47868"/>
                  <a:pt x="231337" y="54607"/>
                </a:cubicBezTo>
                <a:lnTo>
                  <a:pt x="226480" y="63642"/>
                </a:lnTo>
                <a:lnTo>
                  <a:pt x="237556" y="51391"/>
                </a:lnTo>
                <a:cubicBezTo>
                  <a:pt x="241747" y="47120"/>
                  <a:pt x="246201" y="42978"/>
                  <a:pt x="250917" y="38966"/>
                </a:cubicBezTo>
                <a:cubicBezTo>
                  <a:pt x="253037" y="33936"/>
                  <a:pt x="257101" y="28882"/>
                  <a:pt x="263107" y="23803"/>
                </a:cubicBezTo>
                <a:cubicBezTo>
                  <a:pt x="269113" y="18724"/>
                  <a:pt x="274801" y="14528"/>
                  <a:pt x="280171" y="11215"/>
                </a:cubicBezTo>
                <a:cubicBezTo>
                  <a:pt x="285541" y="7902"/>
                  <a:pt x="289345" y="6245"/>
                  <a:pt x="291583" y="6245"/>
                </a:cubicBezTo>
                <a:cubicBezTo>
                  <a:pt x="294959" y="6245"/>
                  <a:pt x="297835" y="7909"/>
                  <a:pt x="300212" y="11236"/>
                </a:cubicBezTo>
                <a:cubicBezTo>
                  <a:pt x="302589" y="14563"/>
                  <a:pt x="303778" y="18057"/>
                  <a:pt x="303778" y="21719"/>
                </a:cubicBezTo>
                <a:cubicBezTo>
                  <a:pt x="303778" y="24145"/>
                  <a:pt x="302362" y="28412"/>
                  <a:pt x="299531" y="34518"/>
                </a:cubicBezTo>
                <a:cubicBezTo>
                  <a:pt x="296700" y="40624"/>
                  <a:pt x="292513" y="48532"/>
                  <a:pt x="286972" y="58242"/>
                </a:cubicBezTo>
                <a:cubicBezTo>
                  <a:pt x="281430" y="67953"/>
                  <a:pt x="274549" y="78779"/>
                  <a:pt x="266329" y="90721"/>
                </a:cubicBezTo>
                <a:cubicBezTo>
                  <a:pt x="273117" y="81897"/>
                  <a:pt x="280621" y="73039"/>
                  <a:pt x="288842" y="64147"/>
                </a:cubicBezTo>
                <a:cubicBezTo>
                  <a:pt x="297062" y="55254"/>
                  <a:pt x="303504" y="48516"/>
                  <a:pt x="308166" y="43930"/>
                </a:cubicBezTo>
                <a:cubicBezTo>
                  <a:pt x="312829" y="39345"/>
                  <a:pt x="316334" y="36565"/>
                  <a:pt x="318683" y="35591"/>
                </a:cubicBezTo>
                <a:cubicBezTo>
                  <a:pt x="322962" y="31488"/>
                  <a:pt x="327181" y="27617"/>
                  <a:pt x="331342" y="23980"/>
                </a:cubicBezTo>
                <a:cubicBezTo>
                  <a:pt x="335503" y="20342"/>
                  <a:pt x="338751" y="17501"/>
                  <a:pt x="341086" y="15457"/>
                </a:cubicBezTo>
                <a:cubicBezTo>
                  <a:pt x="343420" y="13413"/>
                  <a:pt x="345655" y="11751"/>
                  <a:pt x="347789" y="10469"/>
                </a:cubicBezTo>
                <a:cubicBezTo>
                  <a:pt x="349923" y="9188"/>
                  <a:pt x="351946" y="8547"/>
                  <a:pt x="353857" y="8547"/>
                </a:cubicBezTo>
                <a:cubicBezTo>
                  <a:pt x="356604" y="8547"/>
                  <a:pt x="359596" y="11007"/>
                  <a:pt x="362835" y="15927"/>
                </a:cubicBezTo>
                <a:cubicBezTo>
                  <a:pt x="366074" y="20846"/>
                  <a:pt x="367693" y="24130"/>
                  <a:pt x="367693" y="25777"/>
                </a:cubicBezTo>
                <a:cubicBezTo>
                  <a:pt x="367693" y="27812"/>
                  <a:pt x="366756" y="29986"/>
                  <a:pt x="364882" y="32298"/>
                </a:cubicBezTo>
                <a:cubicBezTo>
                  <a:pt x="363007" y="34611"/>
                  <a:pt x="359311" y="38715"/>
                  <a:pt x="353791" y="44610"/>
                </a:cubicBezTo>
                <a:cubicBezTo>
                  <a:pt x="344034" y="55080"/>
                  <a:pt x="335518" y="65712"/>
                  <a:pt x="328245" y="76507"/>
                </a:cubicBezTo>
                <a:cubicBezTo>
                  <a:pt x="320971" y="87302"/>
                  <a:pt x="315513" y="97029"/>
                  <a:pt x="311870" y="105689"/>
                </a:cubicBezTo>
                <a:cubicBezTo>
                  <a:pt x="308228" y="114349"/>
                  <a:pt x="306406" y="121151"/>
                  <a:pt x="306406" y="126097"/>
                </a:cubicBezTo>
                <a:cubicBezTo>
                  <a:pt x="306406" y="128818"/>
                  <a:pt x="306801" y="130658"/>
                  <a:pt x="307591" y="131616"/>
                </a:cubicBezTo>
                <a:cubicBezTo>
                  <a:pt x="308381" y="132573"/>
                  <a:pt x="309686" y="133052"/>
                  <a:pt x="311504" y="133052"/>
                </a:cubicBezTo>
                <a:cubicBezTo>
                  <a:pt x="313554" y="133052"/>
                  <a:pt x="315461" y="132667"/>
                  <a:pt x="317226" y="131897"/>
                </a:cubicBezTo>
                <a:cubicBezTo>
                  <a:pt x="318990" y="131128"/>
                  <a:pt x="321077" y="129952"/>
                  <a:pt x="323487" y="128370"/>
                </a:cubicBezTo>
                <a:cubicBezTo>
                  <a:pt x="325897" y="126788"/>
                  <a:pt x="328231" y="125245"/>
                  <a:pt x="330490" y="123740"/>
                </a:cubicBezTo>
                <a:cubicBezTo>
                  <a:pt x="333590" y="121896"/>
                  <a:pt x="336638" y="119921"/>
                  <a:pt x="339634" y="117814"/>
                </a:cubicBezTo>
                <a:cubicBezTo>
                  <a:pt x="342631" y="115707"/>
                  <a:pt x="344897" y="114091"/>
                  <a:pt x="346432" y="112965"/>
                </a:cubicBezTo>
                <a:cubicBezTo>
                  <a:pt x="347967" y="111840"/>
                  <a:pt x="350348" y="110879"/>
                  <a:pt x="353575" y="110082"/>
                </a:cubicBezTo>
                <a:lnTo>
                  <a:pt x="353575" y="120782"/>
                </a:lnTo>
                <a:cubicBezTo>
                  <a:pt x="346047" y="127821"/>
                  <a:pt x="339841" y="133340"/>
                  <a:pt x="334954" y="137337"/>
                </a:cubicBezTo>
                <a:cubicBezTo>
                  <a:pt x="330068" y="141335"/>
                  <a:pt x="325193" y="144934"/>
                  <a:pt x="320328" y="148135"/>
                </a:cubicBezTo>
                <a:cubicBezTo>
                  <a:pt x="315464" y="151336"/>
                  <a:pt x="311329" y="153659"/>
                  <a:pt x="307924" y="155105"/>
                </a:cubicBezTo>
                <a:cubicBezTo>
                  <a:pt x="304518" y="156551"/>
                  <a:pt x="301515" y="157274"/>
                  <a:pt x="298914" y="157274"/>
                </a:cubicBezTo>
                <a:cubicBezTo>
                  <a:pt x="292808" y="157274"/>
                  <a:pt x="287843" y="155039"/>
                  <a:pt x="284017" y="150570"/>
                </a:cubicBezTo>
                <a:cubicBezTo>
                  <a:pt x="280191" y="146101"/>
                  <a:pt x="278278" y="140413"/>
                  <a:pt x="278278" y="133504"/>
                </a:cubicBezTo>
                <a:cubicBezTo>
                  <a:pt x="278278" y="125881"/>
                  <a:pt x="279789" y="118416"/>
                  <a:pt x="282812" y="111109"/>
                </a:cubicBezTo>
                <a:cubicBezTo>
                  <a:pt x="285835" y="103802"/>
                  <a:pt x="290156" y="96238"/>
                  <a:pt x="295775" y="88417"/>
                </a:cubicBezTo>
                <a:cubicBezTo>
                  <a:pt x="301394" y="80597"/>
                  <a:pt x="308285" y="71995"/>
                  <a:pt x="316449" y="62612"/>
                </a:cubicBezTo>
                <a:cubicBezTo>
                  <a:pt x="319339" y="59311"/>
                  <a:pt x="321506" y="56798"/>
                  <a:pt x="322951" y="55073"/>
                </a:cubicBezTo>
                <a:lnTo>
                  <a:pt x="324087" y="53601"/>
                </a:lnTo>
                <a:lnTo>
                  <a:pt x="322116" y="54857"/>
                </a:lnTo>
                <a:cubicBezTo>
                  <a:pt x="320190" y="56338"/>
                  <a:pt x="317498" y="58559"/>
                  <a:pt x="314041" y="61520"/>
                </a:cubicBezTo>
                <a:cubicBezTo>
                  <a:pt x="307127" y="67443"/>
                  <a:pt x="298121" y="76292"/>
                  <a:pt x="287023" y="88067"/>
                </a:cubicBezTo>
                <a:cubicBezTo>
                  <a:pt x="275926" y="99842"/>
                  <a:pt x="263898" y="113909"/>
                  <a:pt x="250939" y="130268"/>
                </a:cubicBezTo>
                <a:cubicBezTo>
                  <a:pt x="250173" y="131187"/>
                  <a:pt x="247811" y="134217"/>
                  <a:pt x="243852" y="139358"/>
                </a:cubicBezTo>
                <a:cubicBezTo>
                  <a:pt x="239894" y="144499"/>
                  <a:pt x="236990" y="147951"/>
                  <a:pt x="235140" y="149716"/>
                </a:cubicBezTo>
                <a:cubicBezTo>
                  <a:pt x="233290" y="151480"/>
                  <a:pt x="231453" y="152362"/>
                  <a:pt x="229628" y="152362"/>
                </a:cubicBezTo>
                <a:cubicBezTo>
                  <a:pt x="226525" y="152362"/>
                  <a:pt x="224121" y="150011"/>
                  <a:pt x="222415" y="145308"/>
                </a:cubicBezTo>
                <a:cubicBezTo>
                  <a:pt x="220709" y="140606"/>
                  <a:pt x="219856" y="135762"/>
                  <a:pt x="219856" y="130776"/>
                </a:cubicBezTo>
                <a:cubicBezTo>
                  <a:pt x="219856" y="127540"/>
                  <a:pt x="220840" y="124186"/>
                  <a:pt x="222808" y="120713"/>
                </a:cubicBezTo>
                <a:cubicBezTo>
                  <a:pt x="224776" y="117241"/>
                  <a:pt x="228857" y="111286"/>
                  <a:pt x="235050" y="102850"/>
                </a:cubicBezTo>
                <a:cubicBezTo>
                  <a:pt x="241243" y="94413"/>
                  <a:pt x="246388" y="87270"/>
                  <a:pt x="250483" y="81419"/>
                </a:cubicBezTo>
                <a:cubicBezTo>
                  <a:pt x="254579" y="75569"/>
                  <a:pt x="258988" y="69584"/>
                  <a:pt x="263711" y="63465"/>
                </a:cubicBezTo>
                <a:cubicBezTo>
                  <a:pt x="267283" y="55589"/>
                  <a:pt x="269856" y="50010"/>
                  <a:pt x="271430" y="46729"/>
                </a:cubicBezTo>
                <a:cubicBezTo>
                  <a:pt x="273003" y="43448"/>
                  <a:pt x="273790" y="40663"/>
                  <a:pt x="273790" y="38376"/>
                </a:cubicBezTo>
                <a:cubicBezTo>
                  <a:pt x="273790" y="37604"/>
                  <a:pt x="273878" y="37218"/>
                  <a:pt x="274054" y="37218"/>
                </a:cubicBezTo>
                <a:cubicBezTo>
                  <a:pt x="271947" y="37218"/>
                  <a:pt x="267187" y="40800"/>
                  <a:pt x="259774" y="47964"/>
                </a:cubicBezTo>
                <a:cubicBezTo>
                  <a:pt x="252361" y="55127"/>
                  <a:pt x="243035" y="65981"/>
                  <a:pt x="231795" y="80526"/>
                </a:cubicBezTo>
                <a:cubicBezTo>
                  <a:pt x="220556" y="95071"/>
                  <a:pt x="208967" y="111686"/>
                  <a:pt x="197028" y="130370"/>
                </a:cubicBezTo>
                <a:cubicBezTo>
                  <a:pt x="192742" y="137370"/>
                  <a:pt x="189649" y="142149"/>
                  <a:pt x="187749" y="144706"/>
                </a:cubicBezTo>
                <a:cubicBezTo>
                  <a:pt x="185848" y="147263"/>
                  <a:pt x="183470" y="148541"/>
                  <a:pt x="180615" y="148541"/>
                </a:cubicBezTo>
                <a:cubicBezTo>
                  <a:pt x="177038" y="148541"/>
                  <a:pt x="174021" y="145544"/>
                  <a:pt x="171563" y="139550"/>
                </a:cubicBezTo>
                <a:cubicBezTo>
                  <a:pt x="169105" y="133555"/>
                  <a:pt x="167876" y="128705"/>
                  <a:pt x="167876" y="125000"/>
                </a:cubicBezTo>
                <a:cubicBezTo>
                  <a:pt x="167876" y="123441"/>
                  <a:pt x="168453" y="121797"/>
                  <a:pt x="169608" y="120067"/>
                </a:cubicBezTo>
                <a:cubicBezTo>
                  <a:pt x="179350" y="107082"/>
                  <a:pt x="187304" y="96131"/>
                  <a:pt x="193469" y="87214"/>
                </a:cubicBezTo>
                <a:cubicBezTo>
                  <a:pt x="199635" y="78297"/>
                  <a:pt x="205065" y="69910"/>
                  <a:pt x="209762" y="62051"/>
                </a:cubicBezTo>
                <a:cubicBezTo>
                  <a:pt x="214458" y="54193"/>
                  <a:pt x="217880" y="47706"/>
                  <a:pt x="220027" y="42590"/>
                </a:cubicBezTo>
                <a:cubicBezTo>
                  <a:pt x="222175" y="37474"/>
                  <a:pt x="223249" y="33589"/>
                  <a:pt x="223249" y="30934"/>
                </a:cubicBezTo>
                <a:cubicBezTo>
                  <a:pt x="223249" y="29287"/>
                  <a:pt x="222570" y="28463"/>
                  <a:pt x="221211" y="28463"/>
                </a:cubicBezTo>
                <a:cubicBezTo>
                  <a:pt x="219303" y="28463"/>
                  <a:pt x="215610" y="29920"/>
                  <a:pt x="210132" y="32835"/>
                </a:cubicBezTo>
                <a:cubicBezTo>
                  <a:pt x="204654" y="35750"/>
                  <a:pt x="197670" y="39771"/>
                  <a:pt x="189181" y="44897"/>
                </a:cubicBezTo>
                <a:cubicBezTo>
                  <a:pt x="180691" y="50024"/>
                  <a:pt x="173736" y="54017"/>
                  <a:pt x="168317" y="56878"/>
                </a:cubicBezTo>
                <a:cubicBezTo>
                  <a:pt x="162898" y="59738"/>
                  <a:pt x="158711" y="61168"/>
                  <a:pt x="155758" y="61168"/>
                </a:cubicBezTo>
                <a:cubicBezTo>
                  <a:pt x="151862" y="61168"/>
                  <a:pt x="149913" y="59074"/>
                  <a:pt x="149913" y="54888"/>
                </a:cubicBezTo>
                <a:cubicBezTo>
                  <a:pt x="149913" y="53226"/>
                  <a:pt x="150440" y="49558"/>
                  <a:pt x="151494" y="43883"/>
                </a:cubicBezTo>
                <a:lnTo>
                  <a:pt x="151744" y="42763"/>
                </a:lnTo>
                <a:lnTo>
                  <a:pt x="149085" y="46020"/>
                </a:lnTo>
                <a:cubicBezTo>
                  <a:pt x="147098" y="47160"/>
                  <a:pt x="143820" y="48620"/>
                  <a:pt x="139251" y="50400"/>
                </a:cubicBezTo>
                <a:cubicBezTo>
                  <a:pt x="134817" y="51946"/>
                  <a:pt x="130987" y="53552"/>
                  <a:pt x="127761" y="55218"/>
                </a:cubicBezTo>
                <a:cubicBezTo>
                  <a:pt x="124534" y="56884"/>
                  <a:pt x="121620" y="58583"/>
                  <a:pt x="119019" y="60317"/>
                </a:cubicBezTo>
                <a:cubicBezTo>
                  <a:pt x="116417" y="62050"/>
                  <a:pt x="114571" y="62917"/>
                  <a:pt x="113482" y="62917"/>
                </a:cubicBezTo>
                <a:cubicBezTo>
                  <a:pt x="111265" y="62917"/>
                  <a:pt x="110156" y="61881"/>
                  <a:pt x="110156" y="59809"/>
                </a:cubicBezTo>
                <a:cubicBezTo>
                  <a:pt x="110156" y="57952"/>
                  <a:pt x="111607" y="55610"/>
                  <a:pt x="114508" y="52783"/>
                </a:cubicBezTo>
                <a:cubicBezTo>
                  <a:pt x="117408" y="49956"/>
                  <a:pt x="121042" y="47469"/>
                  <a:pt x="125408" y="45321"/>
                </a:cubicBezTo>
                <a:cubicBezTo>
                  <a:pt x="128192" y="43809"/>
                  <a:pt x="129583" y="43203"/>
                  <a:pt x="129583" y="43504"/>
                </a:cubicBezTo>
                <a:cubicBezTo>
                  <a:pt x="129583" y="44043"/>
                  <a:pt x="128102" y="44313"/>
                  <a:pt x="125139" y="44313"/>
                </a:cubicBezTo>
                <a:cubicBezTo>
                  <a:pt x="111848" y="44313"/>
                  <a:pt x="99562" y="45499"/>
                  <a:pt x="88280" y="47870"/>
                </a:cubicBezTo>
                <a:cubicBezTo>
                  <a:pt x="76998" y="50242"/>
                  <a:pt x="68308" y="53247"/>
                  <a:pt x="62210" y="56886"/>
                </a:cubicBezTo>
                <a:cubicBezTo>
                  <a:pt x="56112" y="60526"/>
                  <a:pt x="53064" y="63982"/>
                  <a:pt x="53064" y="67257"/>
                </a:cubicBezTo>
                <a:cubicBezTo>
                  <a:pt x="53064" y="68826"/>
                  <a:pt x="54181" y="70042"/>
                  <a:pt x="56415" y="70905"/>
                </a:cubicBezTo>
                <a:cubicBezTo>
                  <a:pt x="58649" y="71768"/>
                  <a:pt x="64436" y="73439"/>
                  <a:pt x="73777" y="75919"/>
                </a:cubicBezTo>
                <a:cubicBezTo>
                  <a:pt x="83118" y="78398"/>
                  <a:pt x="91510" y="81258"/>
                  <a:pt x="98954" y="84499"/>
                </a:cubicBezTo>
                <a:cubicBezTo>
                  <a:pt x="109832" y="89158"/>
                  <a:pt x="117982" y="94085"/>
                  <a:pt x="123402" y="99281"/>
                </a:cubicBezTo>
                <a:cubicBezTo>
                  <a:pt x="128823" y="104478"/>
                  <a:pt x="131533" y="110405"/>
                  <a:pt x="131533" y="117064"/>
                </a:cubicBezTo>
                <a:cubicBezTo>
                  <a:pt x="131533" y="121517"/>
                  <a:pt x="130457" y="126000"/>
                  <a:pt x="128303" y="130512"/>
                </a:cubicBezTo>
                <a:cubicBezTo>
                  <a:pt x="126150" y="135024"/>
                  <a:pt x="123052" y="139113"/>
                  <a:pt x="119011" y="142780"/>
                </a:cubicBezTo>
                <a:cubicBezTo>
                  <a:pt x="114969" y="146448"/>
                  <a:pt x="110680" y="149302"/>
                  <a:pt x="106145" y="151344"/>
                </a:cubicBezTo>
                <a:cubicBezTo>
                  <a:pt x="100815" y="153597"/>
                  <a:pt x="94883" y="155525"/>
                  <a:pt x="88348" y="157127"/>
                </a:cubicBezTo>
                <a:cubicBezTo>
                  <a:pt x="81814" y="158729"/>
                  <a:pt x="74684" y="159992"/>
                  <a:pt x="66959" y="160914"/>
                </a:cubicBezTo>
                <a:cubicBezTo>
                  <a:pt x="59235" y="161836"/>
                  <a:pt x="51817" y="162297"/>
                  <a:pt x="44706" y="162297"/>
                </a:cubicBezTo>
                <a:cubicBezTo>
                  <a:pt x="31639" y="162297"/>
                  <a:pt x="20922" y="161000"/>
                  <a:pt x="12553" y="158407"/>
                </a:cubicBezTo>
                <a:cubicBezTo>
                  <a:pt x="4184" y="155814"/>
                  <a:pt x="0" y="151516"/>
                  <a:pt x="0" y="145512"/>
                </a:cubicBezTo>
                <a:cubicBezTo>
                  <a:pt x="0" y="142930"/>
                  <a:pt x="1422" y="139133"/>
                  <a:pt x="4265" y="134118"/>
                </a:cubicBezTo>
                <a:cubicBezTo>
                  <a:pt x="7108" y="129104"/>
                  <a:pt x="10491" y="125717"/>
                  <a:pt x="14411" y="123957"/>
                </a:cubicBezTo>
                <a:cubicBezTo>
                  <a:pt x="17891" y="122582"/>
                  <a:pt x="21573" y="121794"/>
                  <a:pt x="25456" y="121591"/>
                </a:cubicBezTo>
                <a:cubicBezTo>
                  <a:pt x="29339" y="121388"/>
                  <a:pt x="31280" y="122468"/>
                  <a:pt x="31280" y="124832"/>
                </a:cubicBezTo>
                <a:cubicBezTo>
                  <a:pt x="31280" y="125656"/>
                  <a:pt x="31019" y="126330"/>
                  <a:pt x="30496" y="126853"/>
                </a:cubicBezTo>
                <a:cubicBezTo>
                  <a:pt x="29973" y="127375"/>
                  <a:pt x="29498" y="127744"/>
                  <a:pt x="29070" y="127957"/>
                </a:cubicBezTo>
                <a:cubicBezTo>
                  <a:pt x="28642" y="128171"/>
                  <a:pt x="28292" y="128346"/>
                  <a:pt x="28020" y="128481"/>
                </a:cubicBezTo>
                <a:cubicBezTo>
                  <a:pt x="26283" y="129176"/>
                  <a:pt x="25003" y="129672"/>
                  <a:pt x="24179" y="129969"/>
                </a:cubicBezTo>
                <a:lnTo>
                  <a:pt x="23561" y="130203"/>
                </a:lnTo>
                <a:lnTo>
                  <a:pt x="27824" y="130245"/>
                </a:lnTo>
                <a:cubicBezTo>
                  <a:pt x="31211" y="130256"/>
                  <a:pt x="36292" y="130261"/>
                  <a:pt x="43066" y="130261"/>
                </a:cubicBezTo>
                <a:cubicBezTo>
                  <a:pt x="56228" y="130261"/>
                  <a:pt x="66909" y="129798"/>
                  <a:pt x="75110" y="128871"/>
                </a:cubicBezTo>
                <a:cubicBezTo>
                  <a:pt x="83310" y="127945"/>
                  <a:pt x="90521" y="126280"/>
                  <a:pt x="96744" y="123876"/>
                </a:cubicBezTo>
                <a:cubicBezTo>
                  <a:pt x="102967" y="121473"/>
                  <a:pt x="108350" y="118554"/>
                  <a:pt x="112892" y="115119"/>
                </a:cubicBezTo>
                <a:cubicBezTo>
                  <a:pt x="111391" y="113128"/>
                  <a:pt x="108924" y="110862"/>
                  <a:pt x="105491" y="108323"/>
                </a:cubicBezTo>
                <a:cubicBezTo>
                  <a:pt x="102057" y="105783"/>
                  <a:pt x="98149" y="103725"/>
                  <a:pt x="93766" y="102148"/>
                </a:cubicBezTo>
                <a:cubicBezTo>
                  <a:pt x="89383" y="100570"/>
                  <a:pt x="84643" y="99370"/>
                  <a:pt x="79546" y="98545"/>
                </a:cubicBezTo>
                <a:cubicBezTo>
                  <a:pt x="64810" y="96358"/>
                  <a:pt x="51044" y="91574"/>
                  <a:pt x="38246" y="84193"/>
                </a:cubicBezTo>
                <a:cubicBezTo>
                  <a:pt x="36606" y="83320"/>
                  <a:pt x="35057" y="81768"/>
                  <a:pt x="33598" y="79537"/>
                </a:cubicBezTo>
                <a:cubicBezTo>
                  <a:pt x="32139" y="77305"/>
                  <a:pt x="31409" y="75073"/>
                  <a:pt x="31409" y="72841"/>
                </a:cubicBezTo>
                <a:cubicBezTo>
                  <a:pt x="31409" y="66164"/>
                  <a:pt x="32530" y="59463"/>
                  <a:pt x="34772" y="52740"/>
                </a:cubicBezTo>
                <a:cubicBezTo>
                  <a:pt x="37013" y="46016"/>
                  <a:pt x="40260" y="40480"/>
                  <a:pt x="44512" y="36132"/>
                </a:cubicBezTo>
                <a:cubicBezTo>
                  <a:pt x="49478" y="30301"/>
                  <a:pt x="59159" y="25072"/>
                  <a:pt x="73554" y="20445"/>
                </a:cubicBezTo>
                <a:cubicBezTo>
                  <a:pt x="87949" y="15819"/>
                  <a:pt x="104031" y="13506"/>
                  <a:pt x="121799" y="13506"/>
                </a:cubicBezTo>
                <a:cubicBezTo>
                  <a:pt x="132472" y="13506"/>
                  <a:pt x="141021" y="14405"/>
                  <a:pt x="147447" y="16204"/>
                </a:cubicBezTo>
                <a:cubicBezTo>
                  <a:pt x="153873" y="18003"/>
                  <a:pt x="157086" y="21127"/>
                  <a:pt x="157086" y="25578"/>
                </a:cubicBezTo>
                <a:lnTo>
                  <a:pt x="156743" y="29827"/>
                </a:lnTo>
                <a:lnTo>
                  <a:pt x="167382" y="19242"/>
                </a:lnTo>
                <a:cubicBezTo>
                  <a:pt x="174046" y="14157"/>
                  <a:pt x="177946" y="11615"/>
                  <a:pt x="179083" y="11615"/>
                </a:cubicBezTo>
                <a:cubicBezTo>
                  <a:pt x="181230" y="11615"/>
                  <a:pt x="182303" y="12615"/>
                  <a:pt x="182303" y="14615"/>
                </a:cubicBezTo>
                <a:cubicBezTo>
                  <a:pt x="182303" y="15513"/>
                  <a:pt x="181792" y="16472"/>
                  <a:pt x="180771" y="17493"/>
                </a:cubicBezTo>
                <a:cubicBezTo>
                  <a:pt x="177786" y="19897"/>
                  <a:pt x="175637" y="21788"/>
                  <a:pt x="174327" y="23166"/>
                </a:cubicBezTo>
                <a:cubicBezTo>
                  <a:pt x="173017" y="24544"/>
                  <a:pt x="172246" y="25040"/>
                  <a:pt x="172014" y="24654"/>
                </a:cubicBezTo>
                <a:cubicBezTo>
                  <a:pt x="183121" y="16780"/>
                  <a:pt x="194043" y="10702"/>
                  <a:pt x="204781" y="6421"/>
                </a:cubicBezTo>
                <a:cubicBezTo>
                  <a:pt x="215520" y="2140"/>
                  <a:pt x="223063" y="0"/>
                  <a:pt x="22741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b="1" dirty="0" smtClean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0256" y="4248978"/>
            <a:ext cx="142980" cy="171785"/>
          </a:xfrm>
          <a:custGeom>
            <a:avLst/>
            <a:gdLst/>
            <a:ahLst/>
            <a:cxnLst/>
            <a:rect l="l" t="t" r="r" b="b"/>
            <a:pathLst>
              <a:path w="142980" h="171785">
                <a:moveTo>
                  <a:pt x="117544" y="0"/>
                </a:moveTo>
                <a:cubicBezTo>
                  <a:pt x="125741" y="0"/>
                  <a:pt x="131688" y="531"/>
                  <a:pt x="135384" y="1592"/>
                </a:cubicBezTo>
                <a:cubicBezTo>
                  <a:pt x="139080" y="2654"/>
                  <a:pt x="141270" y="4184"/>
                  <a:pt x="141954" y="6183"/>
                </a:cubicBezTo>
                <a:cubicBezTo>
                  <a:pt x="142638" y="8183"/>
                  <a:pt x="142980" y="11315"/>
                  <a:pt x="142980" y="15580"/>
                </a:cubicBezTo>
                <a:lnTo>
                  <a:pt x="142980" y="23020"/>
                </a:lnTo>
                <a:cubicBezTo>
                  <a:pt x="142980" y="26867"/>
                  <a:pt x="142182" y="29323"/>
                  <a:pt x="140587" y="30386"/>
                </a:cubicBezTo>
                <a:cubicBezTo>
                  <a:pt x="138991" y="31449"/>
                  <a:pt x="134356" y="33744"/>
                  <a:pt x="126680" y="37269"/>
                </a:cubicBezTo>
                <a:cubicBezTo>
                  <a:pt x="119005" y="40794"/>
                  <a:pt x="110581" y="44996"/>
                  <a:pt x="101411" y="49874"/>
                </a:cubicBezTo>
                <a:cubicBezTo>
                  <a:pt x="104466" y="43462"/>
                  <a:pt x="107188" y="39238"/>
                  <a:pt x="109578" y="37201"/>
                </a:cubicBezTo>
                <a:cubicBezTo>
                  <a:pt x="111968" y="35164"/>
                  <a:pt x="114718" y="33558"/>
                  <a:pt x="117828" y="32382"/>
                </a:cubicBezTo>
                <a:cubicBezTo>
                  <a:pt x="115707" y="32151"/>
                  <a:pt x="111891" y="32035"/>
                  <a:pt x="106380" y="32035"/>
                </a:cubicBezTo>
                <a:cubicBezTo>
                  <a:pt x="97617" y="32035"/>
                  <a:pt x="88115" y="33783"/>
                  <a:pt x="77876" y="37280"/>
                </a:cubicBezTo>
                <a:cubicBezTo>
                  <a:pt x="67636" y="40776"/>
                  <a:pt x="59055" y="44866"/>
                  <a:pt x="52131" y="49550"/>
                </a:cubicBezTo>
                <a:cubicBezTo>
                  <a:pt x="45208" y="54234"/>
                  <a:pt x="41746" y="57866"/>
                  <a:pt x="41746" y="60446"/>
                </a:cubicBezTo>
                <a:cubicBezTo>
                  <a:pt x="41746" y="61318"/>
                  <a:pt x="42588" y="62182"/>
                  <a:pt x="44271" y="63038"/>
                </a:cubicBezTo>
                <a:cubicBezTo>
                  <a:pt x="45954" y="63894"/>
                  <a:pt x="49202" y="64624"/>
                  <a:pt x="54014" y="65230"/>
                </a:cubicBezTo>
                <a:cubicBezTo>
                  <a:pt x="58827" y="65836"/>
                  <a:pt x="64667" y="66241"/>
                  <a:pt x="71537" y="66444"/>
                </a:cubicBezTo>
                <a:cubicBezTo>
                  <a:pt x="78406" y="66647"/>
                  <a:pt x="87613" y="66749"/>
                  <a:pt x="99158" y="66749"/>
                </a:cubicBezTo>
                <a:cubicBezTo>
                  <a:pt x="107158" y="66749"/>
                  <a:pt x="112650" y="67135"/>
                  <a:pt x="115632" y="67906"/>
                </a:cubicBezTo>
                <a:cubicBezTo>
                  <a:pt x="118615" y="68678"/>
                  <a:pt x="120106" y="70681"/>
                  <a:pt x="120106" y="73916"/>
                </a:cubicBezTo>
                <a:cubicBezTo>
                  <a:pt x="120106" y="77083"/>
                  <a:pt x="118596" y="80636"/>
                  <a:pt x="115575" y="84575"/>
                </a:cubicBezTo>
                <a:cubicBezTo>
                  <a:pt x="112554" y="88513"/>
                  <a:pt x="108715" y="90833"/>
                  <a:pt x="104057" y="91533"/>
                </a:cubicBezTo>
                <a:cubicBezTo>
                  <a:pt x="96305" y="92678"/>
                  <a:pt x="90636" y="93618"/>
                  <a:pt x="87050" y="94354"/>
                </a:cubicBezTo>
                <a:cubicBezTo>
                  <a:pt x="83465" y="95089"/>
                  <a:pt x="78984" y="96346"/>
                  <a:pt x="73609" y="98123"/>
                </a:cubicBezTo>
                <a:cubicBezTo>
                  <a:pt x="68234" y="99901"/>
                  <a:pt x="61390" y="102576"/>
                  <a:pt x="53077" y="106146"/>
                </a:cubicBezTo>
                <a:cubicBezTo>
                  <a:pt x="44942" y="111087"/>
                  <a:pt x="38210" y="116113"/>
                  <a:pt x="32883" y="121226"/>
                </a:cubicBezTo>
                <a:cubicBezTo>
                  <a:pt x="27555" y="126338"/>
                  <a:pt x="24891" y="130659"/>
                  <a:pt x="24891" y="134188"/>
                </a:cubicBezTo>
                <a:cubicBezTo>
                  <a:pt x="24891" y="136871"/>
                  <a:pt x="26597" y="139064"/>
                  <a:pt x="30007" y="140767"/>
                </a:cubicBezTo>
                <a:cubicBezTo>
                  <a:pt x="33417" y="142470"/>
                  <a:pt x="38700" y="143321"/>
                  <a:pt x="45857" y="143321"/>
                </a:cubicBezTo>
                <a:cubicBezTo>
                  <a:pt x="71212" y="143321"/>
                  <a:pt x="98325" y="131700"/>
                  <a:pt x="127194" y="108457"/>
                </a:cubicBezTo>
                <a:cubicBezTo>
                  <a:pt x="127411" y="117382"/>
                  <a:pt x="126625" y="124681"/>
                  <a:pt x="124835" y="130355"/>
                </a:cubicBezTo>
                <a:cubicBezTo>
                  <a:pt x="123045" y="136028"/>
                  <a:pt x="119608" y="140217"/>
                  <a:pt x="114523" y="142922"/>
                </a:cubicBezTo>
                <a:cubicBezTo>
                  <a:pt x="109494" y="149815"/>
                  <a:pt x="102667" y="155202"/>
                  <a:pt x="94042" y="159084"/>
                </a:cubicBezTo>
                <a:cubicBezTo>
                  <a:pt x="85416" y="162967"/>
                  <a:pt x="76055" y="166054"/>
                  <a:pt x="65959" y="168346"/>
                </a:cubicBezTo>
                <a:cubicBezTo>
                  <a:pt x="55863" y="170639"/>
                  <a:pt x="46317" y="171785"/>
                  <a:pt x="37321" y="171785"/>
                </a:cubicBezTo>
                <a:cubicBezTo>
                  <a:pt x="26679" y="171785"/>
                  <a:pt x="17798" y="169180"/>
                  <a:pt x="10679" y="163969"/>
                </a:cubicBezTo>
                <a:cubicBezTo>
                  <a:pt x="3560" y="158759"/>
                  <a:pt x="0" y="151761"/>
                  <a:pt x="0" y="142974"/>
                </a:cubicBezTo>
                <a:cubicBezTo>
                  <a:pt x="0" y="136754"/>
                  <a:pt x="1686" y="130615"/>
                  <a:pt x="5059" y="124557"/>
                </a:cubicBezTo>
                <a:cubicBezTo>
                  <a:pt x="8432" y="118499"/>
                  <a:pt x="13517" y="112761"/>
                  <a:pt x="20314" y="107344"/>
                </a:cubicBezTo>
                <a:cubicBezTo>
                  <a:pt x="27111" y="101926"/>
                  <a:pt x="35697" y="97024"/>
                  <a:pt x="46072" y="92637"/>
                </a:cubicBezTo>
                <a:lnTo>
                  <a:pt x="78588" y="83216"/>
                </a:lnTo>
                <a:lnTo>
                  <a:pt x="69194" y="82964"/>
                </a:lnTo>
                <a:cubicBezTo>
                  <a:pt x="63238" y="82891"/>
                  <a:pt x="57966" y="82632"/>
                  <a:pt x="53378" y="82187"/>
                </a:cubicBezTo>
                <a:cubicBezTo>
                  <a:pt x="48791" y="81742"/>
                  <a:pt x="43729" y="80714"/>
                  <a:pt x="38192" y="79103"/>
                </a:cubicBezTo>
                <a:cubicBezTo>
                  <a:pt x="32890" y="77457"/>
                  <a:pt x="28696" y="74429"/>
                  <a:pt x="25612" y="70018"/>
                </a:cubicBezTo>
                <a:cubicBezTo>
                  <a:pt x="22527" y="65606"/>
                  <a:pt x="20985" y="60709"/>
                  <a:pt x="20985" y="55326"/>
                </a:cubicBezTo>
                <a:cubicBezTo>
                  <a:pt x="20985" y="48548"/>
                  <a:pt x="23347" y="41840"/>
                  <a:pt x="28073" y="35202"/>
                </a:cubicBezTo>
                <a:cubicBezTo>
                  <a:pt x="32798" y="28564"/>
                  <a:pt x="39395" y="22621"/>
                  <a:pt x="47864" y="17373"/>
                </a:cubicBezTo>
                <a:cubicBezTo>
                  <a:pt x="56334" y="12126"/>
                  <a:pt x="66547" y="7918"/>
                  <a:pt x="78505" y="4751"/>
                </a:cubicBezTo>
                <a:cubicBezTo>
                  <a:pt x="90463" y="1583"/>
                  <a:pt x="103476" y="0"/>
                  <a:pt x="11754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b="1" dirty="0" smtClean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6348" y="4255452"/>
            <a:ext cx="388381" cy="153925"/>
          </a:xfrm>
          <a:custGeom>
            <a:avLst/>
            <a:gdLst/>
            <a:ahLst/>
            <a:cxnLst/>
            <a:rect l="l" t="t" r="r" b="b"/>
            <a:pathLst>
              <a:path w="388381" h="153925">
                <a:moveTo>
                  <a:pt x="180624" y="0"/>
                </a:moveTo>
                <a:cubicBezTo>
                  <a:pt x="185323" y="0"/>
                  <a:pt x="187672" y="2895"/>
                  <a:pt x="187672" y="8685"/>
                </a:cubicBezTo>
                <a:cubicBezTo>
                  <a:pt x="187672" y="28389"/>
                  <a:pt x="163112" y="62052"/>
                  <a:pt x="113992" y="109675"/>
                </a:cubicBezTo>
                <a:cubicBezTo>
                  <a:pt x="113924" y="110281"/>
                  <a:pt x="113891" y="112530"/>
                  <a:pt x="113891" y="116419"/>
                </a:cubicBezTo>
                <a:cubicBezTo>
                  <a:pt x="113891" y="124978"/>
                  <a:pt x="115808" y="129257"/>
                  <a:pt x="119643" y="129257"/>
                </a:cubicBezTo>
                <a:cubicBezTo>
                  <a:pt x="121238" y="129257"/>
                  <a:pt x="122998" y="128493"/>
                  <a:pt x="124922" y="126964"/>
                </a:cubicBezTo>
                <a:cubicBezTo>
                  <a:pt x="126846" y="125436"/>
                  <a:pt x="129776" y="122702"/>
                  <a:pt x="133710" y="118763"/>
                </a:cubicBezTo>
                <a:cubicBezTo>
                  <a:pt x="131957" y="115460"/>
                  <a:pt x="131080" y="112677"/>
                  <a:pt x="131080" y="110414"/>
                </a:cubicBezTo>
                <a:cubicBezTo>
                  <a:pt x="131080" y="105927"/>
                  <a:pt x="132819" y="101215"/>
                  <a:pt x="136297" y="96277"/>
                </a:cubicBezTo>
                <a:cubicBezTo>
                  <a:pt x="139775" y="91338"/>
                  <a:pt x="143760" y="87055"/>
                  <a:pt x="148253" y="83427"/>
                </a:cubicBezTo>
                <a:cubicBezTo>
                  <a:pt x="152747" y="79799"/>
                  <a:pt x="156203" y="77985"/>
                  <a:pt x="158623" y="77985"/>
                </a:cubicBezTo>
                <a:cubicBezTo>
                  <a:pt x="163181" y="77985"/>
                  <a:pt x="165460" y="80881"/>
                  <a:pt x="165460" y="86674"/>
                </a:cubicBezTo>
                <a:cubicBezTo>
                  <a:pt x="165460" y="90164"/>
                  <a:pt x="164561" y="94314"/>
                  <a:pt x="162765" y="99124"/>
                </a:cubicBezTo>
                <a:cubicBezTo>
                  <a:pt x="160969" y="103933"/>
                  <a:pt x="158507" y="108804"/>
                  <a:pt x="155379" y="113736"/>
                </a:cubicBezTo>
                <a:cubicBezTo>
                  <a:pt x="156047" y="113971"/>
                  <a:pt x="156607" y="114236"/>
                  <a:pt x="157058" y="114529"/>
                </a:cubicBezTo>
                <a:cubicBezTo>
                  <a:pt x="157510" y="114823"/>
                  <a:pt x="158246" y="114970"/>
                  <a:pt x="159266" y="114970"/>
                </a:cubicBezTo>
                <a:cubicBezTo>
                  <a:pt x="162163" y="114970"/>
                  <a:pt x="166844" y="113474"/>
                  <a:pt x="173310" y="110482"/>
                </a:cubicBezTo>
                <a:lnTo>
                  <a:pt x="173310" y="115288"/>
                </a:lnTo>
                <a:lnTo>
                  <a:pt x="177271" y="99824"/>
                </a:lnTo>
                <a:cubicBezTo>
                  <a:pt x="181003" y="93310"/>
                  <a:pt x="187012" y="86506"/>
                  <a:pt x="195300" y="79410"/>
                </a:cubicBezTo>
                <a:cubicBezTo>
                  <a:pt x="201007" y="74526"/>
                  <a:pt x="206725" y="70823"/>
                  <a:pt x="212455" y="68301"/>
                </a:cubicBezTo>
                <a:cubicBezTo>
                  <a:pt x="218185" y="65778"/>
                  <a:pt x="223345" y="64517"/>
                  <a:pt x="227935" y="64517"/>
                </a:cubicBezTo>
                <a:cubicBezTo>
                  <a:pt x="231899" y="64517"/>
                  <a:pt x="235140" y="65502"/>
                  <a:pt x="237659" y="67472"/>
                </a:cubicBezTo>
                <a:cubicBezTo>
                  <a:pt x="240177" y="69442"/>
                  <a:pt x="241436" y="72338"/>
                  <a:pt x="241436" y="76159"/>
                </a:cubicBezTo>
                <a:cubicBezTo>
                  <a:pt x="241436" y="81238"/>
                  <a:pt x="239615" y="86204"/>
                  <a:pt x="235972" y="91055"/>
                </a:cubicBezTo>
                <a:cubicBezTo>
                  <a:pt x="232329" y="95906"/>
                  <a:pt x="226876" y="100649"/>
                  <a:pt x="219611" y="105285"/>
                </a:cubicBezTo>
                <a:cubicBezTo>
                  <a:pt x="212346" y="109920"/>
                  <a:pt x="204032" y="114134"/>
                  <a:pt x="194667" y="117924"/>
                </a:cubicBezTo>
                <a:lnTo>
                  <a:pt x="194667" y="119159"/>
                </a:lnTo>
                <a:cubicBezTo>
                  <a:pt x="194667" y="122928"/>
                  <a:pt x="195514" y="125777"/>
                  <a:pt x="197207" y="127705"/>
                </a:cubicBezTo>
                <a:cubicBezTo>
                  <a:pt x="198899" y="129633"/>
                  <a:pt x="201096" y="130597"/>
                  <a:pt x="203797" y="130597"/>
                </a:cubicBezTo>
                <a:cubicBezTo>
                  <a:pt x="207080" y="130597"/>
                  <a:pt x="210519" y="129808"/>
                  <a:pt x="214115" y="128230"/>
                </a:cubicBezTo>
                <a:cubicBezTo>
                  <a:pt x="217710" y="126652"/>
                  <a:pt x="221347" y="124518"/>
                  <a:pt x="225025" y="121826"/>
                </a:cubicBezTo>
                <a:lnTo>
                  <a:pt x="238179" y="113120"/>
                </a:lnTo>
                <a:lnTo>
                  <a:pt x="238179" y="112346"/>
                </a:lnTo>
                <a:cubicBezTo>
                  <a:pt x="246198" y="105614"/>
                  <a:pt x="255447" y="95356"/>
                  <a:pt x="265924" y="81572"/>
                </a:cubicBezTo>
                <a:cubicBezTo>
                  <a:pt x="266126" y="81666"/>
                  <a:pt x="265787" y="81696"/>
                  <a:pt x="264908" y="81662"/>
                </a:cubicBezTo>
                <a:cubicBezTo>
                  <a:pt x="264028" y="81628"/>
                  <a:pt x="262962" y="81611"/>
                  <a:pt x="261710" y="81611"/>
                </a:cubicBezTo>
                <a:cubicBezTo>
                  <a:pt x="257662" y="81611"/>
                  <a:pt x="254466" y="81903"/>
                  <a:pt x="252123" y="82488"/>
                </a:cubicBezTo>
                <a:cubicBezTo>
                  <a:pt x="251528" y="82702"/>
                  <a:pt x="250845" y="82938"/>
                  <a:pt x="250075" y="83196"/>
                </a:cubicBezTo>
                <a:cubicBezTo>
                  <a:pt x="249304" y="83454"/>
                  <a:pt x="248331" y="83583"/>
                  <a:pt x="247155" y="83583"/>
                </a:cubicBezTo>
                <a:cubicBezTo>
                  <a:pt x="245979" y="83583"/>
                  <a:pt x="245391" y="82620"/>
                  <a:pt x="245391" y="80693"/>
                </a:cubicBezTo>
                <a:cubicBezTo>
                  <a:pt x="245391" y="77858"/>
                  <a:pt x="246897" y="74013"/>
                  <a:pt x="249910" y="69158"/>
                </a:cubicBezTo>
                <a:cubicBezTo>
                  <a:pt x="252584" y="64589"/>
                  <a:pt x="255106" y="61214"/>
                  <a:pt x="257476" y="59030"/>
                </a:cubicBezTo>
                <a:cubicBezTo>
                  <a:pt x="259845" y="56846"/>
                  <a:pt x="262730" y="55373"/>
                  <a:pt x="266130" y="54610"/>
                </a:cubicBezTo>
                <a:cubicBezTo>
                  <a:pt x="269531" y="53848"/>
                  <a:pt x="274109" y="53466"/>
                  <a:pt x="279866" y="53466"/>
                </a:cubicBezTo>
                <a:lnTo>
                  <a:pt x="283262" y="53466"/>
                </a:lnTo>
                <a:cubicBezTo>
                  <a:pt x="286831" y="47066"/>
                  <a:pt x="290330" y="42291"/>
                  <a:pt x="293757" y="39144"/>
                </a:cubicBezTo>
                <a:cubicBezTo>
                  <a:pt x="297184" y="35996"/>
                  <a:pt x="301200" y="34423"/>
                  <a:pt x="305804" y="34423"/>
                </a:cubicBezTo>
                <a:cubicBezTo>
                  <a:pt x="311379" y="34423"/>
                  <a:pt x="314167" y="36079"/>
                  <a:pt x="314167" y="39392"/>
                </a:cubicBezTo>
                <a:cubicBezTo>
                  <a:pt x="314167" y="40769"/>
                  <a:pt x="312529" y="43477"/>
                  <a:pt x="309254" y="47515"/>
                </a:cubicBezTo>
                <a:cubicBezTo>
                  <a:pt x="305978" y="51552"/>
                  <a:pt x="303676" y="53869"/>
                  <a:pt x="302347" y="54466"/>
                </a:cubicBezTo>
                <a:cubicBezTo>
                  <a:pt x="303437" y="54481"/>
                  <a:pt x="304983" y="54602"/>
                  <a:pt x="306986" y="54828"/>
                </a:cubicBezTo>
                <a:cubicBezTo>
                  <a:pt x="308990" y="55055"/>
                  <a:pt x="311165" y="55381"/>
                  <a:pt x="313511" y="55805"/>
                </a:cubicBezTo>
                <a:cubicBezTo>
                  <a:pt x="309121" y="65510"/>
                  <a:pt x="303494" y="74769"/>
                  <a:pt x="296630" y="83581"/>
                </a:cubicBezTo>
                <a:cubicBezTo>
                  <a:pt x="293559" y="83424"/>
                  <a:pt x="291370" y="83294"/>
                  <a:pt x="290063" y="83190"/>
                </a:cubicBezTo>
                <a:cubicBezTo>
                  <a:pt x="288755" y="83086"/>
                  <a:pt x="287393" y="82979"/>
                  <a:pt x="285976" y="82870"/>
                </a:cubicBezTo>
                <a:cubicBezTo>
                  <a:pt x="284560" y="82760"/>
                  <a:pt x="283309" y="82633"/>
                  <a:pt x="282226" y="82488"/>
                </a:cubicBezTo>
                <a:cubicBezTo>
                  <a:pt x="278845" y="88001"/>
                  <a:pt x="275826" y="93250"/>
                  <a:pt x="273171" y="98234"/>
                </a:cubicBezTo>
                <a:cubicBezTo>
                  <a:pt x="270516" y="103218"/>
                  <a:pt x="268513" y="107683"/>
                  <a:pt x="267163" y="111629"/>
                </a:cubicBezTo>
                <a:cubicBezTo>
                  <a:pt x="265812" y="115574"/>
                  <a:pt x="265137" y="119306"/>
                  <a:pt x="265137" y="122823"/>
                </a:cubicBezTo>
                <a:cubicBezTo>
                  <a:pt x="265137" y="126368"/>
                  <a:pt x="266363" y="128141"/>
                  <a:pt x="268814" y="128141"/>
                </a:cubicBezTo>
                <a:cubicBezTo>
                  <a:pt x="271137" y="128141"/>
                  <a:pt x="274442" y="126729"/>
                  <a:pt x="278728" y="123906"/>
                </a:cubicBezTo>
                <a:cubicBezTo>
                  <a:pt x="280871" y="122495"/>
                  <a:pt x="283720" y="120637"/>
                  <a:pt x="287273" y="118333"/>
                </a:cubicBezTo>
                <a:lnTo>
                  <a:pt x="295999" y="112699"/>
                </a:lnTo>
                <a:lnTo>
                  <a:pt x="296743" y="107176"/>
                </a:lnTo>
                <a:cubicBezTo>
                  <a:pt x="298169" y="101460"/>
                  <a:pt x="301977" y="93924"/>
                  <a:pt x="308169" y="84569"/>
                </a:cubicBezTo>
                <a:cubicBezTo>
                  <a:pt x="320989" y="65395"/>
                  <a:pt x="331959" y="49718"/>
                  <a:pt x="341078" y="37536"/>
                </a:cubicBezTo>
                <a:cubicBezTo>
                  <a:pt x="350197" y="25354"/>
                  <a:pt x="357881" y="16016"/>
                  <a:pt x="364129" y="9522"/>
                </a:cubicBezTo>
                <a:cubicBezTo>
                  <a:pt x="370378" y="3027"/>
                  <a:pt x="374980" y="-127"/>
                  <a:pt x="377936" y="57"/>
                </a:cubicBezTo>
                <a:cubicBezTo>
                  <a:pt x="380641" y="288"/>
                  <a:pt x="383059" y="947"/>
                  <a:pt x="385187" y="2036"/>
                </a:cubicBezTo>
                <a:cubicBezTo>
                  <a:pt x="387316" y="3125"/>
                  <a:pt x="388381" y="4613"/>
                  <a:pt x="388381" y="6500"/>
                </a:cubicBezTo>
                <a:cubicBezTo>
                  <a:pt x="388381" y="8684"/>
                  <a:pt x="387036" y="12017"/>
                  <a:pt x="384347" y="16501"/>
                </a:cubicBezTo>
                <a:cubicBezTo>
                  <a:pt x="381657" y="20984"/>
                  <a:pt x="377278" y="27635"/>
                  <a:pt x="371209" y="36455"/>
                </a:cubicBezTo>
                <a:cubicBezTo>
                  <a:pt x="364857" y="45445"/>
                  <a:pt x="360177" y="52016"/>
                  <a:pt x="357169" y="56170"/>
                </a:cubicBezTo>
                <a:cubicBezTo>
                  <a:pt x="354161" y="60323"/>
                  <a:pt x="349952" y="65853"/>
                  <a:pt x="344542" y="72760"/>
                </a:cubicBezTo>
                <a:cubicBezTo>
                  <a:pt x="339132" y="79667"/>
                  <a:pt x="334080" y="85952"/>
                  <a:pt x="329386" y="91615"/>
                </a:cubicBezTo>
                <a:cubicBezTo>
                  <a:pt x="324692" y="97279"/>
                  <a:pt x="319684" y="103034"/>
                  <a:pt x="314362" y="108883"/>
                </a:cubicBezTo>
                <a:lnTo>
                  <a:pt x="314362" y="118984"/>
                </a:lnTo>
                <a:cubicBezTo>
                  <a:pt x="321480" y="108596"/>
                  <a:pt x="328676" y="99875"/>
                  <a:pt x="335948" y="92822"/>
                </a:cubicBezTo>
                <a:cubicBezTo>
                  <a:pt x="343220" y="85768"/>
                  <a:pt x="349432" y="80404"/>
                  <a:pt x="354582" y="76728"/>
                </a:cubicBezTo>
                <a:cubicBezTo>
                  <a:pt x="359733" y="73052"/>
                  <a:pt x="363723" y="71214"/>
                  <a:pt x="366552" y="71214"/>
                </a:cubicBezTo>
                <a:cubicBezTo>
                  <a:pt x="369526" y="71214"/>
                  <a:pt x="372157" y="72772"/>
                  <a:pt x="374444" y="75887"/>
                </a:cubicBezTo>
                <a:cubicBezTo>
                  <a:pt x="376731" y="79003"/>
                  <a:pt x="377875" y="81612"/>
                  <a:pt x="377875" y="83714"/>
                </a:cubicBezTo>
                <a:cubicBezTo>
                  <a:pt x="377875" y="84877"/>
                  <a:pt x="377339" y="86261"/>
                  <a:pt x="376268" y="87868"/>
                </a:cubicBezTo>
                <a:cubicBezTo>
                  <a:pt x="370953" y="94223"/>
                  <a:pt x="366776" y="99423"/>
                  <a:pt x="363736" y="103468"/>
                </a:cubicBezTo>
                <a:cubicBezTo>
                  <a:pt x="360696" y="107514"/>
                  <a:pt x="358405" y="111032"/>
                  <a:pt x="356861" y="114022"/>
                </a:cubicBezTo>
                <a:cubicBezTo>
                  <a:pt x="355317" y="117012"/>
                  <a:pt x="354546" y="119516"/>
                  <a:pt x="354546" y="121536"/>
                </a:cubicBezTo>
                <a:cubicBezTo>
                  <a:pt x="354546" y="123484"/>
                  <a:pt x="355407" y="124457"/>
                  <a:pt x="357130" y="124457"/>
                </a:cubicBezTo>
                <a:cubicBezTo>
                  <a:pt x="360120" y="124457"/>
                  <a:pt x="368676" y="119738"/>
                  <a:pt x="382800" y="110299"/>
                </a:cubicBezTo>
                <a:lnTo>
                  <a:pt x="382800" y="120305"/>
                </a:lnTo>
                <a:cubicBezTo>
                  <a:pt x="375946" y="127310"/>
                  <a:pt x="370165" y="132905"/>
                  <a:pt x="365459" y="137088"/>
                </a:cubicBezTo>
                <a:cubicBezTo>
                  <a:pt x="360753" y="141271"/>
                  <a:pt x="356551" y="144491"/>
                  <a:pt x="352854" y="146747"/>
                </a:cubicBezTo>
                <a:cubicBezTo>
                  <a:pt x="349157" y="149002"/>
                  <a:pt x="345871" y="150130"/>
                  <a:pt x="342996" y="150130"/>
                </a:cubicBezTo>
                <a:cubicBezTo>
                  <a:pt x="335813" y="150130"/>
                  <a:pt x="332222" y="146025"/>
                  <a:pt x="332222" y="137815"/>
                </a:cubicBezTo>
                <a:cubicBezTo>
                  <a:pt x="332222" y="132039"/>
                  <a:pt x="334040" y="125503"/>
                  <a:pt x="337678" y="118207"/>
                </a:cubicBezTo>
                <a:cubicBezTo>
                  <a:pt x="341315" y="110912"/>
                  <a:pt x="346380" y="103545"/>
                  <a:pt x="352871" y="96106"/>
                </a:cubicBezTo>
                <a:cubicBezTo>
                  <a:pt x="351975" y="97664"/>
                  <a:pt x="350125" y="99582"/>
                  <a:pt x="347321" y="101859"/>
                </a:cubicBezTo>
                <a:cubicBezTo>
                  <a:pt x="344517" y="104137"/>
                  <a:pt x="341858" y="106693"/>
                  <a:pt x="339345" y="109526"/>
                </a:cubicBezTo>
                <a:cubicBezTo>
                  <a:pt x="336832" y="112360"/>
                  <a:pt x="335088" y="114399"/>
                  <a:pt x="334114" y="115645"/>
                </a:cubicBezTo>
                <a:cubicBezTo>
                  <a:pt x="329450" y="120890"/>
                  <a:pt x="324892" y="126355"/>
                  <a:pt x="320439" y="132041"/>
                </a:cubicBezTo>
                <a:cubicBezTo>
                  <a:pt x="315985" y="137726"/>
                  <a:pt x="312887" y="141525"/>
                  <a:pt x="311143" y="143436"/>
                </a:cubicBezTo>
                <a:cubicBezTo>
                  <a:pt x="309400" y="145348"/>
                  <a:pt x="307474" y="146304"/>
                  <a:pt x="305366" y="146304"/>
                </a:cubicBezTo>
                <a:cubicBezTo>
                  <a:pt x="299986" y="146304"/>
                  <a:pt x="296623" y="141941"/>
                  <a:pt x="295278" y="133217"/>
                </a:cubicBezTo>
                <a:lnTo>
                  <a:pt x="294790" y="125838"/>
                </a:lnTo>
                <a:lnTo>
                  <a:pt x="285620" y="135129"/>
                </a:lnTo>
                <a:cubicBezTo>
                  <a:pt x="272167" y="147660"/>
                  <a:pt x="261648" y="153925"/>
                  <a:pt x="254062" y="153925"/>
                </a:cubicBezTo>
                <a:cubicBezTo>
                  <a:pt x="250039" y="153925"/>
                  <a:pt x="246842" y="152413"/>
                  <a:pt x="244472" y="149389"/>
                </a:cubicBezTo>
                <a:cubicBezTo>
                  <a:pt x="242101" y="146365"/>
                  <a:pt x="240915" y="142575"/>
                  <a:pt x="240915" y="138019"/>
                </a:cubicBezTo>
                <a:cubicBezTo>
                  <a:pt x="240915" y="135057"/>
                  <a:pt x="241489" y="131683"/>
                  <a:pt x="242637" y="127898"/>
                </a:cubicBezTo>
                <a:lnTo>
                  <a:pt x="247285" y="117013"/>
                </a:lnTo>
                <a:lnTo>
                  <a:pt x="246837" y="117385"/>
                </a:lnTo>
                <a:cubicBezTo>
                  <a:pt x="245406" y="118922"/>
                  <a:pt x="244445" y="119994"/>
                  <a:pt x="243952" y="120600"/>
                </a:cubicBezTo>
                <a:lnTo>
                  <a:pt x="240514" y="122144"/>
                </a:lnTo>
                <a:lnTo>
                  <a:pt x="229933" y="133768"/>
                </a:lnTo>
                <a:cubicBezTo>
                  <a:pt x="225881" y="137761"/>
                  <a:pt x="221978" y="141133"/>
                  <a:pt x="218222" y="143885"/>
                </a:cubicBezTo>
                <a:cubicBezTo>
                  <a:pt x="210710" y="149388"/>
                  <a:pt x="202975" y="152139"/>
                  <a:pt x="195016" y="152139"/>
                </a:cubicBezTo>
                <a:cubicBezTo>
                  <a:pt x="187755" y="152139"/>
                  <a:pt x="182049" y="149385"/>
                  <a:pt x="177899" y="143876"/>
                </a:cubicBezTo>
                <a:cubicBezTo>
                  <a:pt x="175824" y="141121"/>
                  <a:pt x="174267" y="137894"/>
                  <a:pt x="173230" y="134195"/>
                </a:cubicBezTo>
                <a:lnTo>
                  <a:pt x="171701" y="121902"/>
                </a:lnTo>
                <a:lnTo>
                  <a:pt x="161752" y="127204"/>
                </a:lnTo>
                <a:cubicBezTo>
                  <a:pt x="158371" y="128573"/>
                  <a:pt x="155462" y="129257"/>
                  <a:pt x="153024" y="129257"/>
                </a:cubicBezTo>
                <a:cubicBezTo>
                  <a:pt x="150333" y="129257"/>
                  <a:pt x="148069" y="128857"/>
                  <a:pt x="146235" y="128057"/>
                </a:cubicBezTo>
                <a:cubicBezTo>
                  <a:pt x="140244" y="135909"/>
                  <a:pt x="134757" y="141886"/>
                  <a:pt x="129771" y="145987"/>
                </a:cubicBezTo>
                <a:cubicBezTo>
                  <a:pt x="124786" y="150089"/>
                  <a:pt x="119634" y="152139"/>
                  <a:pt x="114314" y="152139"/>
                </a:cubicBezTo>
                <a:cubicBezTo>
                  <a:pt x="107928" y="152139"/>
                  <a:pt x="103116" y="148981"/>
                  <a:pt x="99880" y="142666"/>
                </a:cubicBezTo>
                <a:cubicBezTo>
                  <a:pt x="98263" y="139508"/>
                  <a:pt x="97049" y="136025"/>
                  <a:pt x="96240" y="132219"/>
                </a:cubicBezTo>
                <a:lnTo>
                  <a:pt x="95301" y="122625"/>
                </a:lnTo>
                <a:lnTo>
                  <a:pt x="84114" y="134304"/>
                </a:lnTo>
                <a:cubicBezTo>
                  <a:pt x="71627" y="146372"/>
                  <a:pt x="62138" y="152406"/>
                  <a:pt x="55647" y="152406"/>
                </a:cubicBezTo>
                <a:cubicBezTo>
                  <a:pt x="51984" y="152406"/>
                  <a:pt x="49384" y="151217"/>
                  <a:pt x="47847" y="148839"/>
                </a:cubicBezTo>
                <a:cubicBezTo>
                  <a:pt x="46310" y="146460"/>
                  <a:pt x="45541" y="143220"/>
                  <a:pt x="45541" y="139118"/>
                </a:cubicBezTo>
                <a:cubicBezTo>
                  <a:pt x="45541" y="133088"/>
                  <a:pt x="47619" y="125478"/>
                  <a:pt x="51775" y="116286"/>
                </a:cubicBezTo>
                <a:cubicBezTo>
                  <a:pt x="43603" y="127790"/>
                  <a:pt x="36844" y="136121"/>
                  <a:pt x="31498" y="141278"/>
                </a:cubicBezTo>
                <a:cubicBezTo>
                  <a:pt x="26152" y="146435"/>
                  <a:pt x="21468" y="149014"/>
                  <a:pt x="17448" y="149014"/>
                </a:cubicBezTo>
                <a:cubicBezTo>
                  <a:pt x="15147" y="149014"/>
                  <a:pt x="12649" y="147463"/>
                  <a:pt x="9955" y="144361"/>
                </a:cubicBezTo>
                <a:cubicBezTo>
                  <a:pt x="7261" y="141259"/>
                  <a:pt x="4928" y="137370"/>
                  <a:pt x="2957" y="132696"/>
                </a:cubicBezTo>
                <a:cubicBezTo>
                  <a:pt x="986" y="128021"/>
                  <a:pt x="0" y="123159"/>
                  <a:pt x="0" y="118111"/>
                </a:cubicBezTo>
                <a:cubicBezTo>
                  <a:pt x="0" y="114449"/>
                  <a:pt x="362" y="111355"/>
                  <a:pt x="1087" y="108828"/>
                </a:cubicBezTo>
                <a:cubicBezTo>
                  <a:pt x="1811" y="106301"/>
                  <a:pt x="3175" y="103770"/>
                  <a:pt x="5180" y="101236"/>
                </a:cubicBezTo>
                <a:cubicBezTo>
                  <a:pt x="7184" y="98702"/>
                  <a:pt x="10666" y="95193"/>
                  <a:pt x="15625" y="90709"/>
                </a:cubicBezTo>
                <a:cubicBezTo>
                  <a:pt x="26185" y="80918"/>
                  <a:pt x="36824" y="73510"/>
                  <a:pt x="47544" y="68484"/>
                </a:cubicBezTo>
                <a:cubicBezTo>
                  <a:pt x="58263" y="63458"/>
                  <a:pt x="66618" y="60945"/>
                  <a:pt x="72609" y="60945"/>
                </a:cubicBezTo>
                <a:cubicBezTo>
                  <a:pt x="74761" y="60945"/>
                  <a:pt x="76669" y="61755"/>
                  <a:pt x="78334" y="63375"/>
                </a:cubicBezTo>
                <a:cubicBezTo>
                  <a:pt x="80000" y="64996"/>
                  <a:pt x="81275" y="66774"/>
                  <a:pt x="82158" y="68711"/>
                </a:cubicBezTo>
                <a:cubicBezTo>
                  <a:pt x="83042" y="70648"/>
                  <a:pt x="83484" y="72159"/>
                  <a:pt x="83484" y="73244"/>
                </a:cubicBezTo>
                <a:cubicBezTo>
                  <a:pt x="83484" y="75377"/>
                  <a:pt x="82755" y="76886"/>
                  <a:pt x="81298" y="77771"/>
                </a:cubicBezTo>
                <a:cubicBezTo>
                  <a:pt x="79840" y="78656"/>
                  <a:pt x="78270" y="79303"/>
                  <a:pt x="76588" y="79710"/>
                </a:cubicBezTo>
                <a:cubicBezTo>
                  <a:pt x="76952" y="79413"/>
                  <a:pt x="77548" y="80205"/>
                  <a:pt x="78375" y="82085"/>
                </a:cubicBezTo>
                <a:cubicBezTo>
                  <a:pt x="79203" y="83965"/>
                  <a:pt x="79860" y="85533"/>
                  <a:pt x="80346" y="86789"/>
                </a:cubicBezTo>
                <a:cubicBezTo>
                  <a:pt x="80832" y="88044"/>
                  <a:pt x="81075" y="89219"/>
                  <a:pt x="81075" y="90314"/>
                </a:cubicBezTo>
                <a:cubicBezTo>
                  <a:pt x="81075" y="92541"/>
                  <a:pt x="79252" y="96118"/>
                  <a:pt x="75604" y="101043"/>
                </a:cubicBezTo>
                <a:cubicBezTo>
                  <a:pt x="71957" y="105968"/>
                  <a:pt x="69476" y="109475"/>
                  <a:pt x="68162" y="111562"/>
                </a:cubicBezTo>
                <a:cubicBezTo>
                  <a:pt x="66848" y="113650"/>
                  <a:pt x="66191" y="116123"/>
                  <a:pt x="66191" y="118981"/>
                </a:cubicBezTo>
                <a:cubicBezTo>
                  <a:pt x="66191" y="122890"/>
                  <a:pt x="67891" y="124845"/>
                  <a:pt x="71289" y="124845"/>
                </a:cubicBezTo>
                <a:cubicBezTo>
                  <a:pt x="74687" y="124845"/>
                  <a:pt x="80469" y="122156"/>
                  <a:pt x="88637" y="116780"/>
                </a:cubicBezTo>
                <a:lnTo>
                  <a:pt x="97591" y="110515"/>
                </a:lnTo>
                <a:lnTo>
                  <a:pt x="105712" y="81032"/>
                </a:lnTo>
                <a:cubicBezTo>
                  <a:pt x="112835" y="67121"/>
                  <a:pt x="121379" y="54154"/>
                  <a:pt x="131345" y="42132"/>
                </a:cubicBezTo>
                <a:cubicBezTo>
                  <a:pt x="141310" y="30109"/>
                  <a:pt x="151060" y="20081"/>
                  <a:pt x="160595" y="12049"/>
                </a:cubicBezTo>
                <a:cubicBezTo>
                  <a:pt x="170129" y="4016"/>
                  <a:pt x="176806" y="0"/>
                  <a:pt x="180624" y="0"/>
                </a:cubicBezTo>
                <a:close/>
                <a:moveTo>
                  <a:pt x="169755" y="20665"/>
                </a:moveTo>
                <a:lnTo>
                  <a:pt x="168788" y="21311"/>
                </a:lnTo>
                <a:cubicBezTo>
                  <a:pt x="167354" y="22570"/>
                  <a:pt x="165430" y="24459"/>
                  <a:pt x="163015" y="26977"/>
                </a:cubicBezTo>
                <a:cubicBezTo>
                  <a:pt x="158186" y="32014"/>
                  <a:pt x="152570" y="39066"/>
                  <a:pt x="146167" y="48133"/>
                </a:cubicBezTo>
                <a:cubicBezTo>
                  <a:pt x="137243" y="60755"/>
                  <a:pt x="130806" y="70225"/>
                  <a:pt x="126858" y="76543"/>
                </a:cubicBezTo>
                <a:cubicBezTo>
                  <a:pt x="122909" y="82861"/>
                  <a:pt x="119863" y="88702"/>
                  <a:pt x="117719" y="94067"/>
                </a:cubicBezTo>
                <a:cubicBezTo>
                  <a:pt x="118882" y="91234"/>
                  <a:pt x="121325" y="87638"/>
                  <a:pt x="125048" y="83277"/>
                </a:cubicBezTo>
                <a:cubicBezTo>
                  <a:pt x="128771" y="78916"/>
                  <a:pt x="134363" y="72044"/>
                  <a:pt x="141826" y="62661"/>
                </a:cubicBezTo>
                <a:cubicBezTo>
                  <a:pt x="148911" y="53750"/>
                  <a:pt x="154455" y="46356"/>
                  <a:pt x="158457" y="40479"/>
                </a:cubicBezTo>
                <a:cubicBezTo>
                  <a:pt x="162459" y="34602"/>
                  <a:pt x="165427" y="29799"/>
                  <a:pt x="167360" y="26071"/>
                </a:cubicBezTo>
                <a:cubicBezTo>
                  <a:pt x="168326" y="24207"/>
                  <a:pt x="169051" y="22672"/>
                  <a:pt x="169534" y="21465"/>
                </a:cubicBezTo>
                <a:lnTo>
                  <a:pt x="169755" y="20665"/>
                </a:lnTo>
                <a:close/>
                <a:moveTo>
                  <a:pt x="66320" y="83158"/>
                </a:moveTo>
                <a:cubicBezTo>
                  <a:pt x="49686" y="91629"/>
                  <a:pt x="37526" y="98753"/>
                  <a:pt x="29838" y="104529"/>
                </a:cubicBezTo>
                <a:cubicBezTo>
                  <a:pt x="22150" y="110306"/>
                  <a:pt x="18306" y="116036"/>
                  <a:pt x="18306" y="121719"/>
                </a:cubicBezTo>
                <a:cubicBezTo>
                  <a:pt x="18306" y="123719"/>
                  <a:pt x="18552" y="125178"/>
                  <a:pt x="19044" y="126095"/>
                </a:cubicBezTo>
                <a:cubicBezTo>
                  <a:pt x="19535" y="127012"/>
                  <a:pt x="20002" y="127471"/>
                  <a:pt x="20444" y="127471"/>
                </a:cubicBezTo>
                <a:cubicBezTo>
                  <a:pt x="20896" y="127471"/>
                  <a:pt x="21934" y="127065"/>
                  <a:pt x="23555" y="126254"/>
                </a:cubicBezTo>
                <a:cubicBezTo>
                  <a:pt x="30986" y="121864"/>
                  <a:pt x="37821" y="116101"/>
                  <a:pt x="44060" y="108965"/>
                </a:cubicBezTo>
                <a:cubicBezTo>
                  <a:pt x="50298" y="101828"/>
                  <a:pt x="57719" y="93226"/>
                  <a:pt x="66320" y="83158"/>
                </a:cubicBezTo>
                <a:close/>
                <a:moveTo>
                  <a:pt x="221617" y="81037"/>
                </a:moveTo>
                <a:cubicBezTo>
                  <a:pt x="220734" y="81037"/>
                  <a:pt x="218941" y="81805"/>
                  <a:pt x="216236" y="83342"/>
                </a:cubicBezTo>
                <a:cubicBezTo>
                  <a:pt x="213532" y="84880"/>
                  <a:pt x="210745" y="86928"/>
                  <a:pt x="207875" y="89489"/>
                </a:cubicBezTo>
                <a:cubicBezTo>
                  <a:pt x="205006" y="92049"/>
                  <a:pt x="202434" y="95053"/>
                  <a:pt x="200159" y="98502"/>
                </a:cubicBezTo>
                <a:cubicBezTo>
                  <a:pt x="197885" y="101951"/>
                  <a:pt x="196419" y="104811"/>
                  <a:pt x="195762" y="107085"/>
                </a:cubicBezTo>
                <a:cubicBezTo>
                  <a:pt x="199990" y="104730"/>
                  <a:pt x="204348" y="101728"/>
                  <a:pt x="208836" y="98079"/>
                </a:cubicBezTo>
                <a:cubicBezTo>
                  <a:pt x="213324" y="94430"/>
                  <a:pt x="216587" y="91018"/>
                  <a:pt x="218624" y="87845"/>
                </a:cubicBezTo>
                <a:cubicBezTo>
                  <a:pt x="220661" y="84671"/>
                  <a:pt x="221679" y="82496"/>
                  <a:pt x="221679" y="81319"/>
                </a:cubicBezTo>
                <a:cubicBezTo>
                  <a:pt x="221679" y="81131"/>
                  <a:pt x="221659" y="81037"/>
                  <a:pt x="221617" y="810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b="1" dirty="0" smtClean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35401" y="4257015"/>
            <a:ext cx="114161" cy="211633"/>
          </a:xfrm>
          <a:custGeom>
            <a:avLst/>
            <a:gdLst/>
            <a:ahLst/>
            <a:cxnLst/>
            <a:rect l="l" t="t" r="r" b="b"/>
            <a:pathLst>
              <a:path w="114161" h="211633">
                <a:moveTo>
                  <a:pt x="96720" y="0"/>
                </a:moveTo>
                <a:cubicBezTo>
                  <a:pt x="102242" y="0"/>
                  <a:pt x="106529" y="1760"/>
                  <a:pt x="109582" y="5281"/>
                </a:cubicBezTo>
                <a:cubicBezTo>
                  <a:pt x="112635" y="8803"/>
                  <a:pt x="114161" y="13479"/>
                  <a:pt x="114161" y="19310"/>
                </a:cubicBezTo>
                <a:cubicBezTo>
                  <a:pt x="114161" y="21955"/>
                  <a:pt x="113831" y="25024"/>
                  <a:pt x="113170" y="28515"/>
                </a:cubicBezTo>
                <a:cubicBezTo>
                  <a:pt x="112510" y="32007"/>
                  <a:pt x="111675" y="35537"/>
                  <a:pt x="110665" y="39107"/>
                </a:cubicBezTo>
                <a:cubicBezTo>
                  <a:pt x="109655" y="42677"/>
                  <a:pt x="107965" y="48235"/>
                  <a:pt x="105594" y="55781"/>
                </a:cubicBezTo>
                <a:cubicBezTo>
                  <a:pt x="103223" y="63328"/>
                  <a:pt x="101772" y="67976"/>
                  <a:pt x="101241" y="69726"/>
                </a:cubicBezTo>
                <a:cubicBezTo>
                  <a:pt x="98934" y="77379"/>
                  <a:pt x="95967" y="85064"/>
                  <a:pt x="92339" y="92782"/>
                </a:cubicBezTo>
                <a:cubicBezTo>
                  <a:pt x="88711" y="100499"/>
                  <a:pt x="83503" y="110037"/>
                  <a:pt x="76716" y="121394"/>
                </a:cubicBezTo>
                <a:lnTo>
                  <a:pt x="99008" y="109341"/>
                </a:lnTo>
                <a:lnTo>
                  <a:pt x="99008" y="119966"/>
                </a:lnTo>
                <a:lnTo>
                  <a:pt x="69340" y="136737"/>
                </a:lnTo>
                <a:cubicBezTo>
                  <a:pt x="63129" y="147277"/>
                  <a:pt x="56781" y="157412"/>
                  <a:pt x="50298" y="167141"/>
                </a:cubicBezTo>
                <a:cubicBezTo>
                  <a:pt x="43815" y="176870"/>
                  <a:pt x="38038" y="184943"/>
                  <a:pt x="32967" y="191360"/>
                </a:cubicBezTo>
                <a:cubicBezTo>
                  <a:pt x="27896" y="197777"/>
                  <a:pt x="23416" y="202760"/>
                  <a:pt x="19525" y="206309"/>
                </a:cubicBezTo>
                <a:cubicBezTo>
                  <a:pt x="15633" y="209859"/>
                  <a:pt x="12493" y="211633"/>
                  <a:pt x="10102" y="211633"/>
                </a:cubicBezTo>
                <a:cubicBezTo>
                  <a:pt x="7110" y="211633"/>
                  <a:pt x="4679" y="210626"/>
                  <a:pt x="2808" y="208612"/>
                </a:cubicBezTo>
                <a:cubicBezTo>
                  <a:pt x="936" y="206599"/>
                  <a:pt x="0" y="204235"/>
                  <a:pt x="0" y="201521"/>
                </a:cubicBezTo>
                <a:cubicBezTo>
                  <a:pt x="0" y="193131"/>
                  <a:pt x="4529" y="182872"/>
                  <a:pt x="13586" y="170744"/>
                </a:cubicBezTo>
                <a:cubicBezTo>
                  <a:pt x="22643" y="158616"/>
                  <a:pt x="36718" y="145902"/>
                  <a:pt x="55811" y="132602"/>
                </a:cubicBezTo>
                <a:cubicBezTo>
                  <a:pt x="63840" y="117157"/>
                  <a:pt x="70555" y="102892"/>
                  <a:pt x="75959" y="89804"/>
                </a:cubicBezTo>
                <a:cubicBezTo>
                  <a:pt x="81362" y="76716"/>
                  <a:pt x="85479" y="65555"/>
                  <a:pt x="88310" y="56320"/>
                </a:cubicBezTo>
                <a:cubicBezTo>
                  <a:pt x="91141" y="47085"/>
                  <a:pt x="93107" y="39735"/>
                  <a:pt x="94206" y="34270"/>
                </a:cubicBezTo>
                <a:cubicBezTo>
                  <a:pt x="95305" y="28804"/>
                  <a:pt x="95855" y="25386"/>
                  <a:pt x="95855" y="24016"/>
                </a:cubicBezTo>
                <a:cubicBezTo>
                  <a:pt x="95855" y="22367"/>
                  <a:pt x="95397" y="21542"/>
                  <a:pt x="94481" y="21542"/>
                </a:cubicBezTo>
                <a:cubicBezTo>
                  <a:pt x="92980" y="21542"/>
                  <a:pt x="90448" y="22595"/>
                  <a:pt x="86884" y="24699"/>
                </a:cubicBezTo>
                <a:cubicBezTo>
                  <a:pt x="83321" y="26804"/>
                  <a:pt x="79376" y="30037"/>
                  <a:pt x="75050" y="34400"/>
                </a:cubicBezTo>
                <a:cubicBezTo>
                  <a:pt x="70723" y="38762"/>
                  <a:pt x="66663" y="43843"/>
                  <a:pt x="62869" y="49641"/>
                </a:cubicBezTo>
                <a:cubicBezTo>
                  <a:pt x="59069" y="55378"/>
                  <a:pt x="55615" y="61804"/>
                  <a:pt x="52505" y="68918"/>
                </a:cubicBezTo>
                <a:cubicBezTo>
                  <a:pt x="49395" y="76032"/>
                  <a:pt x="47006" y="82572"/>
                  <a:pt x="45338" y="88537"/>
                </a:cubicBezTo>
                <a:cubicBezTo>
                  <a:pt x="44504" y="91520"/>
                  <a:pt x="43878" y="94201"/>
                  <a:pt x="43461" y="96583"/>
                </a:cubicBezTo>
                <a:lnTo>
                  <a:pt x="42884" y="102339"/>
                </a:lnTo>
                <a:lnTo>
                  <a:pt x="45370" y="99246"/>
                </a:lnTo>
                <a:cubicBezTo>
                  <a:pt x="46911" y="97626"/>
                  <a:pt x="48567" y="96254"/>
                  <a:pt x="50336" y="95129"/>
                </a:cubicBezTo>
                <a:cubicBezTo>
                  <a:pt x="51349" y="94345"/>
                  <a:pt x="53088" y="93672"/>
                  <a:pt x="55554" y="93109"/>
                </a:cubicBezTo>
                <a:cubicBezTo>
                  <a:pt x="58019" y="92546"/>
                  <a:pt x="59252" y="93301"/>
                  <a:pt x="59252" y="95373"/>
                </a:cubicBezTo>
                <a:cubicBezTo>
                  <a:pt x="59252" y="96317"/>
                  <a:pt x="57124" y="99389"/>
                  <a:pt x="52867" y="104589"/>
                </a:cubicBezTo>
                <a:cubicBezTo>
                  <a:pt x="48610" y="109790"/>
                  <a:pt x="44896" y="114509"/>
                  <a:pt x="41724" y="118747"/>
                </a:cubicBezTo>
                <a:cubicBezTo>
                  <a:pt x="39866" y="121228"/>
                  <a:pt x="37324" y="123600"/>
                  <a:pt x="34098" y="125863"/>
                </a:cubicBezTo>
                <a:cubicBezTo>
                  <a:pt x="30872" y="128125"/>
                  <a:pt x="28091" y="129257"/>
                  <a:pt x="25755" y="129257"/>
                </a:cubicBezTo>
                <a:cubicBezTo>
                  <a:pt x="22490" y="129257"/>
                  <a:pt x="20409" y="127934"/>
                  <a:pt x="19512" y="125289"/>
                </a:cubicBezTo>
                <a:cubicBezTo>
                  <a:pt x="18615" y="122644"/>
                  <a:pt x="18167" y="118957"/>
                  <a:pt x="18167" y="114228"/>
                </a:cubicBezTo>
                <a:cubicBezTo>
                  <a:pt x="18167" y="103281"/>
                  <a:pt x="20031" y="91153"/>
                  <a:pt x="23758" y="77844"/>
                </a:cubicBezTo>
                <a:cubicBezTo>
                  <a:pt x="27486" y="64535"/>
                  <a:pt x="32392" y="53138"/>
                  <a:pt x="38477" y="43654"/>
                </a:cubicBezTo>
                <a:cubicBezTo>
                  <a:pt x="43889" y="34924"/>
                  <a:pt x="50290" y="27327"/>
                  <a:pt x="57679" y="20863"/>
                </a:cubicBezTo>
                <a:cubicBezTo>
                  <a:pt x="65068" y="14399"/>
                  <a:pt x="72353" y="9306"/>
                  <a:pt x="79534" y="5583"/>
                </a:cubicBezTo>
                <a:cubicBezTo>
                  <a:pt x="86715" y="1861"/>
                  <a:pt x="92444" y="0"/>
                  <a:pt x="9672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b="1" dirty="0" smtClean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40223" y="4262372"/>
            <a:ext cx="390301" cy="146559"/>
          </a:xfrm>
          <a:custGeom>
            <a:avLst/>
            <a:gdLst/>
            <a:ahLst/>
            <a:cxnLst/>
            <a:rect l="l" t="t" r="r" b="b"/>
            <a:pathLst>
              <a:path w="390301" h="146559">
                <a:moveTo>
                  <a:pt x="244971" y="0"/>
                </a:moveTo>
                <a:cubicBezTo>
                  <a:pt x="250036" y="0"/>
                  <a:pt x="252568" y="2313"/>
                  <a:pt x="252568" y="6938"/>
                </a:cubicBezTo>
                <a:cubicBezTo>
                  <a:pt x="252568" y="10124"/>
                  <a:pt x="246051" y="20172"/>
                  <a:pt x="233015" y="37082"/>
                </a:cubicBezTo>
                <a:cubicBezTo>
                  <a:pt x="219980" y="53992"/>
                  <a:pt x="201232" y="76776"/>
                  <a:pt x="176771" y="105433"/>
                </a:cubicBezTo>
                <a:lnTo>
                  <a:pt x="176771" y="111845"/>
                </a:lnTo>
                <a:cubicBezTo>
                  <a:pt x="190743" y="94507"/>
                  <a:pt x="202897" y="81429"/>
                  <a:pt x="213234" y="72611"/>
                </a:cubicBezTo>
                <a:cubicBezTo>
                  <a:pt x="223571" y="63792"/>
                  <a:pt x="231780" y="59383"/>
                  <a:pt x="237862" y="59383"/>
                </a:cubicBezTo>
                <a:cubicBezTo>
                  <a:pt x="241128" y="59383"/>
                  <a:pt x="243520" y="61015"/>
                  <a:pt x="245038" y="64279"/>
                </a:cubicBezTo>
                <a:cubicBezTo>
                  <a:pt x="246556" y="67544"/>
                  <a:pt x="247315" y="71073"/>
                  <a:pt x="247315" y="74868"/>
                </a:cubicBezTo>
                <a:cubicBezTo>
                  <a:pt x="247315" y="82632"/>
                  <a:pt x="244119" y="89695"/>
                  <a:pt x="237728" y="96059"/>
                </a:cubicBezTo>
                <a:cubicBezTo>
                  <a:pt x="231336" y="102423"/>
                  <a:pt x="222067" y="109202"/>
                  <a:pt x="209918" y="116398"/>
                </a:cubicBezTo>
                <a:cubicBezTo>
                  <a:pt x="211772" y="118320"/>
                  <a:pt x="213375" y="119886"/>
                  <a:pt x="214729" y="121094"/>
                </a:cubicBezTo>
                <a:cubicBezTo>
                  <a:pt x="216082" y="122303"/>
                  <a:pt x="217744" y="122907"/>
                  <a:pt x="219713" y="122907"/>
                </a:cubicBezTo>
                <a:cubicBezTo>
                  <a:pt x="221563" y="122907"/>
                  <a:pt x="223696" y="122202"/>
                  <a:pt x="226112" y="120790"/>
                </a:cubicBezTo>
                <a:cubicBezTo>
                  <a:pt x="228528" y="119379"/>
                  <a:pt x="230996" y="117597"/>
                  <a:pt x="233514" y="115445"/>
                </a:cubicBezTo>
                <a:cubicBezTo>
                  <a:pt x="234773" y="114370"/>
                  <a:pt x="236781" y="112829"/>
                  <a:pt x="239537" y="110825"/>
                </a:cubicBezTo>
                <a:lnTo>
                  <a:pt x="249646" y="103703"/>
                </a:lnTo>
                <a:lnTo>
                  <a:pt x="261697" y="90962"/>
                </a:lnTo>
                <a:cubicBezTo>
                  <a:pt x="273889" y="78025"/>
                  <a:pt x="282416" y="68824"/>
                  <a:pt x="287279" y="63359"/>
                </a:cubicBezTo>
                <a:cubicBezTo>
                  <a:pt x="289032" y="53565"/>
                  <a:pt x="293595" y="48667"/>
                  <a:pt x="300968" y="48667"/>
                </a:cubicBezTo>
                <a:cubicBezTo>
                  <a:pt x="302859" y="48667"/>
                  <a:pt x="305155" y="49343"/>
                  <a:pt x="307857" y="50694"/>
                </a:cubicBezTo>
                <a:lnTo>
                  <a:pt x="308895" y="54288"/>
                </a:lnTo>
                <a:cubicBezTo>
                  <a:pt x="308603" y="55361"/>
                  <a:pt x="308457" y="56603"/>
                  <a:pt x="308457" y="58012"/>
                </a:cubicBezTo>
                <a:cubicBezTo>
                  <a:pt x="308457" y="59263"/>
                  <a:pt x="308980" y="61741"/>
                  <a:pt x="310026" y="65447"/>
                </a:cubicBezTo>
                <a:cubicBezTo>
                  <a:pt x="311072" y="69153"/>
                  <a:pt x="311895" y="72314"/>
                  <a:pt x="312495" y="74930"/>
                </a:cubicBezTo>
                <a:cubicBezTo>
                  <a:pt x="313095" y="77547"/>
                  <a:pt x="313395" y="80516"/>
                  <a:pt x="313395" y="83838"/>
                </a:cubicBezTo>
                <a:cubicBezTo>
                  <a:pt x="313395" y="88983"/>
                  <a:pt x="312235" y="93891"/>
                  <a:pt x="309914" y="98562"/>
                </a:cubicBezTo>
                <a:cubicBezTo>
                  <a:pt x="307594" y="103232"/>
                  <a:pt x="304271" y="107670"/>
                  <a:pt x="299944" y="111875"/>
                </a:cubicBezTo>
                <a:cubicBezTo>
                  <a:pt x="295617" y="116080"/>
                  <a:pt x="290452" y="119306"/>
                  <a:pt x="284450" y="121554"/>
                </a:cubicBezTo>
                <a:cubicBezTo>
                  <a:pt x="285622" y="121332"/>
                  <a:pt x="286923" y="121221"/>
                  <a:pt x="288353" y="121221"/>
                </a:cubicBezTo>
                <a:cubicBezTo>
                  <a:pt x="291067" y="121221"/>
                  <a:pt x="294042" y="120524"/>
                  <a:pt x="297277" y="119129"/>
                </a:cubicBezTo>
                <a:cubicBezTo>
                  <a:pt x="300512" y="117734"/>
                  <a:pt x="303896" y="115808"/>
                  <a:pt x="307428" y="113350"/>
                </a:cubicBezTo>
                <a:lnTo>
                  <a:pt x="314434" y="108959"/>
                </a:lnTo>
                <a:lnTo>
                  <a:pt x="319176" y="92813"/>
                </a:lnTo>
                <a:cubicBezTo>
                  <a:pt x="322410" y="86871"/>
                  <a:pt x="326560" y="81364"/>
                  <a:pt x="331626" y="76293"/>
                </a:cubicBezTo>
                <a:cubicBezTo>
                  <a:pt x="336692" y="71223"/>
                  <a:pt x="342168" y="67099"/>
                  <a:pt x="348053" y="63923"/>
                </a:cubicBezTo>
                <a:cubicBezTo>
                  <a:pt x="353938" y="60748"/>
                  <a:pt x="359475" y="59160"/>
                  <a:pt x="364663" y="59160"/>
                </a:cubicBezTo>
                <a:cubicBezTo>
                  <a:pt x="368475" y="59160"/>
                  <a:pt x="371659" y="59847"/>
                  <a:pt x="374215" y="61222"/>
                </a:cubicBezTo>
                <a:cubicBezTo>
                  <a:pt x="376771" y="62597"/>
                  <a:pt x="378048" y="64662"/>
                  <a:pt x="378048" y="67416"/>
                </a:cubicBezTo>
                <a:cubicBezTo>
                  <a:pt x="378048" y="69405"/>
                  <a:pt x="377211" y="70629"/>
                  <a:pt x="375535" y="71087"/>
                </a:cubicBezTo>
                <a:cubicBezTo>
                  <a:pt x="377661" y="71268"/>
                  <a:pt x="379394" y="72246"/>
                  <a:pt x="380736" y="74023"/>
                </a:cubicBezTo>
                <a:cubicBezTo>
                  <a:pt x="382078" y="75799"/>
                  <a:pt x="382749" y="78708"/>
                  <a:pt x="382749" y="82750"/>
                </a:cubicBezTo>
                <a:cubicBezTo>
                  <a:pt x="382749" y="86459"/>
                  <a:pt x="381900" y="91072"/>
                  <a:pt x="380203" y="96589"/>
                </a:cubicBezTo>
                <a:cubicBezTo>
                  <a:pt x="378506" y="102106"/>
                  <a:pt x="376294" y="106806"/>
                  <a:pt x="373568" y="110688"/>
                </a:cubicBezTo>
                <a:lnTo>
                  <a:pt x="374178" y="110748"/>
                </a:lnTo>
                <a:lnTo>
                  <a:pt x="374832" y="110748"/>
                </a:lnTo>
                <a:cubicBezTo>
                  <a:pt x="375735" y="110748"/>
                  <a:pt x="376673" y="110496"/>
                  <a:pt x="377649" y="109993"/>
                </a:cubicBezTo>
                <a:cubicBezTo>
                  <a:pt x="378625" y="109490"/>
                  <a:pt x="379412" y="109074"/>
                  <a:pt x="380012" y="108743"/>
                </a:cubicBezTo>
                <a:cubicBezTo>
                  <a:pt x="380612" y="108412"/>
                  <a:pt x="384042" y="106563"/>
                  <a:pt x="390301" y="103196"/>
                </a:cubicBezTo>
                <a:lnTo>
                  <a:pt x="390301" y="113728"/>
                </a:lnTo>
                <a:cubicBezTo>
                  <a:pt x="384854" y="118678"/>
                  <a:pt x="380531" y="121947"/>
                  <a:pt x="377330" y="123535"/>
                </a:cubicBezTo>
                <a:cubicBezTo>
                  <a:pt x="374129" y="125124"/>
                  <a:pt x="369969" y="125772"/>
                  <a:pt x="364849" y="125482"/>
                </a:cubicBezTo>
                <a:cubicBezTo>
                  <a:pt x="355409" y="136705"/>
                  <a:pt x="346711" y="142317"/>
                  <a:pt x="338754" y="142317"/>
                </a:cubicBezTo>
                <a:cubicBezTo>
                  <a:pt x="334123" y="142317"/>
                  <a:pt x="329962" y="140831"/>
                  <a:pt x="326269" y="137858"/>
                </a:cubicBezTo>
                <a:cubicBezTo>
                  <a:pt x="322577" y="134885"/>
                  <a:pt x="319663" y="130911"/>
                  <a:pt x="317528" y="125938"/>
                </a:cubicBezTo>
                <a:lnTo>
                  <a:pt x="316422" y="120205"/>
                </a:lnTo>
                <a:lnTo>
                  <a:pt x="309657" y="126342"/>
                </a:lnTo>
                <a:cubicBezTo>
                  <a:pt x="305268" y="129981"/>
                  <a:pt x="301166" y="133019"/>
                  <a:pt x="297352" y="135455"/>
                </a:cubicBezTo>
                <a:cubicBezTo>
                  <a:pt x="289723" y="140328"/>
                  <a:pt x="283012" y="142764"/>
                  <a:pt x="277219" y="142764"/>
                </a:cubicBezTo>
                <a:cubicBezTo>
                  <a:pt x="269710" y="142764"/>
                  <a:pt x="263390" y="139844"/>
                  <a:pt x="258259" y="134005"/>
                </a:cubicBezTo>
                <a:cubicBezTo>
                  <a:pt x="253429" y="129780"/>
                  <a:pt x="250559" y="125925"/>
                  <a:pt x="249649" y="122441"/>
                </a:cubicBezTo>
                <a:lnTo>
                  <a:pt x="248913" y="115034"/>
                </a:lnTo>
                <a:lnTo>
                  <a:pt x="238213" y="127012"/>
                </a:lnTo>
                <a:cubicBezTo>
                  <a:pt x="234614" y="130818"/>
                  <a:pt x="231363" y="134012"/>
                  <a:pt x="228458" y="136595"/>
                </a:cubicBezTo>
                <a:cubicBezTo>
                  <a:pt x="222649" y="141761"/>
                  <a:pt x="217582" y="144344"/>
                  <a:pt x="213257" y="144344"/>
                </a:cubicBezTo>
                <a:cubicBezTo>
                  <a:pt x="209180" y="144344"/>
                  <a:pt x="205544" y="143169"/>
                  <a:pt x="202349" y="140820"/>
                </a:cubicBezTo>
                <a:cubicBezTo>
                  <a:pt x="199154" y="138471"/>
                  <a:pt x="196368" y="135369"/>
                  <a:pt x="193991" y="131515"/>
                </a:cubicBezTo>
                <a:cubicBezTo>
                  <a:pt x="191613" y="127661"/>
                  <a:pt x="189345" y="122775"/>
                  <a:pt x="187184" y="116857"/>
                </a:cubicBezTo>
                <a:cubicBezTo>
                  <a:pt x="185182" y="120672"/>
                  <a:pt x="182667" y="124592"/>
                  <a:pt x="179640" y="128617"/>
                </a:cubicBezTo>
                <a:cubicBezTo>
                  <a:pt x="176612" y="132643"/>
                  <a:pt x="174360" y="135486"/>
                  <a:pt x="172885" y="137147"/>
                </a:cubicBezTo>
                <a:cubicBezTo>
                  <a:pt x="171409" y="138808"/>
                  <a:pt x="169840" y="139638"/>
                  <a:pt x="168177" y="139638"/>
                </a:cubicBezTo>
                <a:cubicBezTo>
                  <a:pt x="165129" y="139638"/>
                  <a:pt x="163064" y="138085"/>
                  <a:pt x="161983" y="134979"/>
                </a:cubicBezTo>
                <a:cubicBezTo>
                  <a:pt x="160903" y="131873"/>
                  <a:pt x="160362" y="127756"/>
                  <a:pt x="160362" y="122630"/>
                </a:cubicBezTo>
                <a:lnTo>
                  <a:pt x="160699" y="119915"/>
                </a:lnTo>
                <a:lnTo>
                  <a:pt x="155564" y="124850"/>
                </a:lnTo>
                <a:cubicBezTo>
                  <a:pt x="152227" y="127971"/>
                  <a:pt x="149309" y="130606"/>
                  <a:pt x="146810" y="132753"/>
                </a:cubicBezTo>
                <a:cubicBezTo>
                  <a:pt x="141813" y="137047"/>
                  <a:pt x="137070" y="140421"/>
                  <a:pt x="132583" y="142876"/>
                </a:cubicBezTo>
                <a:cubicBezTo>
                  <a:pt x="128095" y="145331"/>
                  <a:pt x="123591" y="146559"/>
                  <a:pt x="119069" y="146559"/>
                </a:cubicBezTo>
                <a:cubicBezTo>
                  <a:pt x="114452" y="146559"/>
                  <a:pt x="110285" y="144804"/>
                  <a:pt x="106568" y="141295"/>
                </a:cubicBezTo>
                <a:cubicBezTo>
                  <a:pt x="102851" y="137786"/>
                  <a:pt x="99999" y="133341"/>
                  <a:pt x="98010" y="127961"/>
                </a:cubicBezTo>
                <a:lnTo>
                  <a:pt x="95799" y="115185"/>
                </a:lnTo>
                <a:lnTo>
                  <a:pt x="84114" y="127384"/>
                </a:lnTo>
                <a:cubicBezTo>
                  <a:pt x="71627" y="139452"/>
                  <a:pt x="62138" y="145486"/>
                  <a:pt x="55647" y="145486"/>
                </a:cubicBezTo>
                <a:cubicBezTo>
                  <a:pt x="51984" y="145486"/>
                  <a:pt x="49384" y="144297"/>
                  <a:pt x="47847" y="141919"/>
                </a:cubicBezTo>
                <a:cubicBezTo>
                  <a:pt x="46310" y="139540"/>
                  <a:pt x="45541" y="136300"/>
                  <a:pt x="45541" y="132198"/>
                </a:cubicBezTo>
                <a:cubicBezTo>
                  <a:pt x="45541" y="126168"/>
                  <a:pt x="47619" y="118558"/>
                  <a:pt x="51775" y="109366"/>
                </a:cubicBezTo>
                <a:cubicBezTo>
                  <a:pt x="43603" y="120870"/>
                  <a:pt x="36844" y="129201"/>
                  <a:pt x="31498" y="134358"/>
                </a:cubicBezTo>
                <a:cubicBezTo>
                  <a:pt x="26152" y="139515"/>
                  <a:pt x="21468" y="142094"/>
                  <a:pt x="17448" y="142094"/>
                </a:cubicBezTo>
                <a:cubicBezTo>
                  <a:pt x="15147" y="142094"/>
                  <a:pt x="12649" y="140543"/>
                  <a:pt x="9955" y="137441"/>
                </a:cubicBezTo>
                <a:cubicBezTo>
                  <a:pt x="7261" y="134339"/>
                  <a:pt x="4928" y="130450"/>
                  <a:pt x="2957" y="125776"/>
                </a:cubicBezTo>
                <a:cubicBezTo>
                  <a:pt x="986" y="121101"/>
                  <a:pt x="0" y="116239"/>
                  <a:pt x="0" y="111191"/>
                </a:cubicBezTo>
                <a:cubicBezTo>
                  <a:pt x="0" y="107529"/>
                  <a:pt x="362" y="104435"/>
                  <a:pt x="1086" y="101908"/>
                </a:cubicBezTo>
                <a:cubicBezTo>
                  <a:pt x="1811" y="99381"/>
                  <a:pt x="3175" y="96850"/>
                  <a:pt x="5180" y="94316"/>
                </a:cubicBezTo>
                <a:cubicBezTo>
                  <a:pt x="7184" y="91782"/>
                  <a:pt x="10666" y="88273"/>
                  <a:pt x="15625" y="83789"/>
                </a:cubicBezTo>
                <a:cubicBezTo>
                  <a:pt x="26185" y="73998"/>
                  <a:pt x="36824" y="66590"/>
                  <a:pt x="47544" y="61564"/>
                </a:cubicBezTo>
                <a:cubicBezTo>
                  <a:pt x="58263" y="56538"/>
                  <a:pt x="66618" y="54025"/>
                  <a:pt x="72609" y="54025"/>
                </a:cubicBezTo>
                <a:cubicBezTo>
                  <a:pt x="74760" y="54025"/>
                  <a:pt x="76669" y="54835"/>
                  <a:pt x="78334" y="56455"/>
                </a:cubicBezTo>
                <a:cubicBezTo>
                  <a:pt x="80000" y="58076"/>
                  <a:pt x="81275" y="59854"/>
                  <a:pt x="82158" y="61791"/>
                </a:cubicBezTo>
                <a:cubicBezTo>
                  <a:pt x="83042" y="63728"/>
                  <a:pt x="83484" y="65239"/>
                  <a:pt x="83484" y="66324"/>
                </a:cubicBezTo>
                <a:cubicBezTo>
                  <a:pt x="83484" y="68457"/>
                  <a:pt x="82755" y="69966"/>
                  <a:pt x="81298" y="70851"/>
                </a:cubicBezTo>
                <a:cubicBezTo>
                  <a:pt x="79840" y="71736"/>
                  <a:pt x="78270" y="72383"/>
                  <a:pt x="76588" y="72790"/>
                </a:cubicBezTo>
                <a:cubicBezTo>
                  <a:pt x="76952" y="72493"/>
                  <a:pt x="77548" y="73285"/>
                  <a:pt x="78375" y="75165"/>
                </a:cubicBezTo>
                <a:cubicBezTo>
                  <a:pt x="79203" y="77045"/>
                  <a:pt x="79860" y="78613"/>
                  <a:pt x="80346" y="79869"/>
                </a:cubicBezTo>
                <a:cubicBezTo>
                  <a:pt x="80832" y="81124"/>
                  <a:pt x="81075" y="82299"/>
                  <a:pt x="81075" y="83394"/>
                </a:cubicBezTo>
                <a:cubicBezTo>
                  <a:pt x="81075" y="85621"/>
                  <a:pt x="79251" y="89198"/>
                  <a:pt x="75604" y="94123"/>
                </a:cubicBezTo>
                <a:cubicBezTo>
                  <a:pt x="71957" y="99048"/>
                  <a:pt x="69476" y="102555"/>
                  <a:pt x="68162" y="104642"/>
                </a:cubicBezTo>
                <a:cubicBezTo>
                  <a:pt x="66848" y="106730"/>
                  <a:pt x="66191" y="109203"/>
                  <a:pt x="66191" y="112061"/>
                </a:cubicBezTo>
                <a:cubicBezTo>
                  <a:pt x="66191" y="115970"/>
                  <a:pt x="67891" y="117925"/>
                  <a:pt x="71289" y="117925"/>
                </a:cubicBezTo>
                <a:cubicBezTo>
                  <a:pt x="74687" y="117925"/>
                  <a:pt x="80469" y="115236"/>
                  <a:pt x="88637" y="109860"/>
                </a:cubicBezTo>
                <a:lnTo>
                  <a:pt x="96616" y="104277"/>
                </a:lnTo>
                <a:lnTo>
                  <a:pt x="98530" y="96515"/>
                </a:lnTo>
                <a:cubicBezTo>
                  <a:pt x="100865" y="92398"/>
                  <a:pt x="105255" y="87198"/>
                  <a:pt x="111700" y="80913"/>
                </a:cubicBezTo>
                <a:cubicBezTo>
                  <a:pt x="119280" y="73480"/>
                  <a:pt x="126384" y="67699"/>
                  <a:pt x="133013" y="63569"/>
                </a:cubicBezTo>
                <a:cubicBezTo>
                  <a:pt x="139641" y="59439"/>
                  <a:pt x="144989" y="57374"/>
                  <a:pt x="149056" y="57374"/>
                </a:cubicBezTo>
                <a:cubicBezTo>
                  <a:pt x="152340" y="57374"/>
                  <a:pt x="155120" y="58513"/>
                  <a:pt x="157397" y="60792"/>
                </a:cubicBezTo>
                <a:cubicBezTo>
                  <a:pt x="159673" y="63071"/>
                  <a:pt x="160812" y="65889"/>
                  <a:pt x="160812" y="69247"/>
                </a:cubicBezTo>
                <a:cubicBezTo>
                  <a:pt x="160812" y="71936"/>
                  <a:pt x="159537" y="75561"/>
                  <a:pt x="156989" y="80123"/>
                </a:cubicBezTo>
                <a:cubicBezTo>
                  <a:pt x="154440" y="84684"/>
                  <a:pt x="151521" y="88712"/>
                  <a:pt x="148232" y="92205"/>
                </a:cubicBezTo>
                <a:cubicBezTo>
                  <a:pt x="144942" y="95699"/>
                  <a:pt x="142080" y="97446"/>
                  <a:pt x="139644" y="97446"/>
                </a:cubicBezTo>
                <a:cubicBezTo>
                  <a:pt x="136259" y="97446"/>
                  <a:pt x="134567" y="95597"/>
                  <a:pt x="134567" y="91901"/>
                </a:cubicBezTo>
                <a:lnTo>
                  <a:pt x="134714" y="90478"/>
                </a:lnTo>
                <a:lnTo>
                  <a:pt x="126227" y="96477"/>
                </a:lnTo>
                <a:cubicBezTo>
                  <a:pt x="123711" y="98282"/>
                  <a:pt x="121795" y="99691"/>
                  <a:pt x="120479" y="100704"/>
                </a:cubicBezTo>
                <a:cubicBezTo>
                  <a:pt x="117846" y="102730"/>
                  <a:pt x="115848" y="104662"/>
                  <a:pt x="114484" y="106500"/>
                </a:cubicBezTo>
                <a:cubicBezTo>
                  <a:pt x="113121" y="108338"/>
                  <a:pt x="112440" y="110183"/>
                  <a:pt x="112440" y="112037"/>
                </a:cubicBezTo>
                <a:cubicBezTo>
                  <a:pt x="112440" y="115767"/>
                  <a:pt x="113590" y="118751"/>
                  <a:pt x="115891" y="120989"/>
                </a:cubicBezTo>
                <a:cubicBezTo>
                  <a:pt x="118192" y="123227"/>
                  <a:pt x="121258" y="124346"/>
                  <a:pt x="125089" y="124346"/>
                </a:cubicBezTo>
                <a:cubicBezTo>
                  <a:pt x="129304" y="124346"/>
                  <a:pt x="134531" y="122639"/>
                  <a:pt x="140770" y="119225"/>
                </a:cubicBezTo>
                <a:cubicBezTo>
                  <a:pt x="143890" y="117518"/>
                  <a:pt x="147622" y="115360"/>
                  <a:pt x="151965" y="112753"/>
                </a:cubicBezTo>
                <a:lnTo>
                  <a:pt x="162388" y="106323"/>
                </a:lnTo>
                <a:lnTo>
                  <a:pt x="162787" y="103104"/>
                </a:lnTo>
                <a:cubicBezTo>
                  <a:pt x="164404" y="96823"/>
                  <a:pt x="166720" y="90740"/>
                  <a:pt x="169735" y="84855"/>
                </a:cubicBezTo>
                <a:cubicBezTo>
                  <a:pt x="172750" y="78971"/>
                  <a:pt x="176598" y="72654"/>
                  <a:pt x="181280" y="65905"/>
                </a:cubicBezTo>
                <a:cubicBezTo>
                  <a:pt x="185962" y="59156"/>
                  <a:pt x="191174" y="52145"/>
                  <a:pt x="196916" y="44872"/>
                </a:cubicBezTo>
                <a:cubicBezTo>
                  <a:pt x="204815" y="34867"/>
                  <a:pt x="211694" y="26617"/>
                  <a:pt x="217554" y="20123"/>
                </a:cubicBezTo>
                <a:cubicBezTo>
                  <a:pt x="223414" y="13628"/>
                  <a:pt x="228618" y="8651"/>
                  <a:pt x="233164" y="5191"/>
                </a:cubicBezTo>
                <a:cubicBezTo>
                  <a:pt x="237711" y="1730"/>
                  <a:pt x="241647" y="0"/>
                  <a:pt x="244971" y="0"/>
                </a:cubicBezTo>
                <a:close/>
                <a:moveTo>
                  <a:pt x="66320" y="76238"/>
                </a:moveTo>
                <a:cubicBezTo>
                  <a:pt x="49686" y="84709"/>
                  <a:pt x="37526" y="91833"/>
                  <a:pt x="29838" y="97609"/>
                </a:cubicBezTo>
                <a:cubicBezTo>
                  <a:pt x="22150" y="103386"/>
                  <a:pt x="18306" y="109116"/>
                  <a:pt x="18306" y="114799"/>
                </a:cubicBezTo>
                <a:cubicBezTo>
                  <a:pt x="18306" y="116799"/>
                  <a:pt x="18552" y="118258"/>
                  <a:pt x="19044" y="119175"/>
                </a:cubicBezTo>
                <a:cubicBezTo>
                  <a:pt x="19535" y="120092"/>
                  <a:pt x="20002" y="120551"/>
                  <a:pt x="20444" y="120551"/>
                </a:cubicBezTo>
                <a:cubicBezTo>
                  <a:pt x="20896" y="120551"/>
                  <a:pt x="21933" y="120145"/>
                  <a:pt x="23555" y="119334"/>
                </a:cubicBezTo>
                <a:cubicBezTo>
                  <a:pt x="30986" y="114944"/>
                  <a:pt x="37821" y="109181"/>
                  <a:pt x="44060" y="102045"/>
                </a:cubicBezTo>
                <a:cubicBezTo>
                  <a:pt x="50298" y="94908"/>
                  <a:pt x="57719" y="86306"/>
                  <a:pt x="66320" y="76238"/>
                </a:cubicBezTo>
                <a:close/>
                <a:moveTo>
                  <a:pt x="363199" y="78805"/>
                </a:moveTo>
                <a:cubicBezTo>
                  <a:pt x="359498" y="82221"/>
                  <a:pt x="355536" y="85385"/>
                  <a:pt x="351313" y="88296"/>
                </a:cubicBezTo>
                <a:cubicBezTo>
                  <a:pt x="347090" y="91208"/>
                  <a:pt x="343582" y="94083"/>
                  <a:pt x="340789" y="96922"/>
                </a:cubicBezTo>
                <a:cubicBezTo>
                  <a:pt x="337995" y="99762"/>
                  <a:pt x="336156" y="102515"/>
                  <a:pt x="335270" y="105182"/>
                </a:cubicBezTo>
                <a:cubicBezTo>
                  <a:pt x="333510" y="113104"/>
                  <a:pt x="332631" y="117341"/>
                  <a:pt x="332631" y="117893"/>
                </a:cubicBezTo>
                <a:cubicBezTo>
                  <a:pt x="332631" y="121228"/>
                  <a:pt x="335195" y="122895"/>
                  <a:pt x="340322" y="122895"/>
                </a:cubicBezTo>
                <a:cubicBezTo>
                  <a:pt x="342977" y="122895"/>
                  <a:pt x="347469" y="120677"/>
                  <a:pt x="353799" y="116240"/>
                </a:cubicBezTo>
                <a:cubicBezTo>
                  <a:pt x="352560" y="113643"/>
                  <a:pt x="351941" y="110615"/>
                  <a:pt x="351941" y="107153"/>
                </a:cubicBezTo>
                <a:cubicBezTo>
                  <a:pt x="351941" y="102249"/>
                  <a:pt x="352916" y="97334"/>
                  <a:pt x="354865" y="92410"/>
                </a:cubicBezTo>
                <a:cubicBezTo>
                  <a:pt x="356815" y="87485"/>
                  <a:pt x="359593" y="82950"/>
                  <a:pt x="363199" y="78805"/>
                </a:cubicBezTo>
                <a:close/>
                <a:moveTo>
                  <a:pt x="287711" y="78135"/>
                </a:moveTo>
                <a:cubicBezTo>
                  <a:pt x="285429" y="82744"/>
                  <a:pt x="277082" y="91399"/>
                  <a:pt x="262672" y="104099"/>
                </a:cubicBezTo>
                <a:cubicBezTo>
                  <a:pt x="266298" y="104567"/>
                  <a:pt x="269025" y="105715"/>
                  <a:pt x="270852" y="107546"/>
                </a:cubicBezTo>
                <a:cubicBezTo>
                  <a:pt x="272680" y="109376"/>
                  <a:pt x="274741" y="112292"/>
                  <a:pt x="277036" y="116296"/>
                </a:cubicBezTo>
                <a:cubicBezTo>
                  <a:pt x="280406" y="114524"/>
                  <a:pt x="283289" y="112042"/>
                  <a:pt x="285687" y="108851"/>
                </a:cubicBezTo>
                <a:cubicBezTo>
                  <a:pt x="288086" y="105660"/>
                  <a:pt x="289285" y="101252"/>
                  <a:pt x="289285" y="95626"/>
                </a:cubicBezTo>
                <a:cubicBezTo>
                  <a:pt x="289285" y="94989"/>
                  <a:pt x="289270" y="94424"/>
                  <a:pt x="289239" y="93931"/>
                </a:cubicBezTo>
                <a:cubicBezTo>
                  <a:pt x="289209" y="93438"/>
                  <a:pt x="289152" y="92855"/>
                  <a:pt x="289067" y="92180"/>
                </a:cubicBezTo>
                <a:lnTo>
                  <a:pt x="287711" y="78135"/>
                </a:lnTo>
                <a:close/>
                <a:moveTo>
                  <a:pt x="227153" y="81358"/>
                </a:moveTo>
                <a:lnTo>
                  <a:pt x="223358" y="82841"/>
                </a:lnTo>
                <a:cubicBezTo>
                  <a:pt x="221192" y="84118"/>
                  <a:pt x="218493" y="86033"/>
                  <a:pt x="215261" y="88587"/>
                </a:cubicBezTo>
                <a:cubicBezTo>
                  <a:pt x="208798" y="93694"/>
                  <a:pt x="202571" y="99146"/>
                  <a:pt x="196580" y="104943"/>
                </a:cubicBezTo>
                <a:cubicBezTo>
                  <a:pt x="198256" y="104943"/>
                  <a:pt x="200907" y="106295"/>
                  <a:pt x="204533" y="108998"/>
                </a:cubicBezTo>
                <a:cubicBezTo>
                  <a:pt x="206420" y="107452"/>
                  <a:pt x="209354" y="104827"/>
                  <a:pt x="213335" y="101122"/>
                </a:cubicBezTo>
                <a:cubicBezTo>
                  <a:pt x="217316" y="97418"/>
                  <a:pt x="220682" y="93621"/>
                  <a:pt x="223432" y="89731"/>
                </a:cubicBezTo>
                <a:lnTo>
                  <a:pt x="227153" y="813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b="1" dirty="0" smtClean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25402" y="4268512"/>
            <a:ext cx="188407" cy="191541"/>
          </a:xfrm>
          <a:custGeom>
            <a:avLst/>
            <a:gdLst/>
            <a:ahLst/>
            <a:cxnLst/>
            <a:rect l="l" t="t" r="r" b="b"/>
            <a:pathLst>
              <a:path w="188407" h="191541">
                <a:moveTo>
                  <a:pt x="62579" y="0"/>
                </a:moveTo>
                <a:cubicBezTo>
                  <a:pt x="65183" y="0"/>
                  <a:pt x="66864" y="999"/>
                  <a:pt x="67622" y="2997"/>
                </a:cubicBezTo>
                <a:cubicBezTo>
                  <a:pt x="68379" y="4995"/>
                  <a:pt x="68758" y="7730"/>
                  <a:pt x="68758" y="11203"/>
                </a:cubicBezTo>
                <a:cubicBezTo>
                  <a:pt x="68758" y="21694"/>
                  <a:pt x="64551" y="34465"/>
                  <a:pt x="56137" y="49519"/>
                </a:cubicBezTo>
                <a:cubicBezTo>
                  <a:pt x="47723" y="64573"/>
                  <a:pt x="36231" y="79698"/>
                  <a:pt x="21661" y="94893"/>
                </a:cubicBezTo>
                <a:cubicBezTo>
                  <a:pt x="21061" y="98012"/>
                  <a:pt x="20761" y="100567"/>
                  <a:pt x="20761" y="102560"/>
                </a:cubicBezTo>
                <a:cubicBezTo>
                  <a:pt x="20761" y="106818"/>
                  <a:pt x="21580" y="110137"/>
                  <a:pt x="23218" y="112516"/>
                </a:cubicBezTo>
                <a:cubicBezTo>
                  <a:pt x="24857" y="114896"/>
                  <a:pt x="27055" y="116085"/>
                  <a:pt x="29813" y="116085"/>
                </a:cubicBezTo>
                <a:cubicBezTo>
                  <a:pt x="31184" y="116085"/>
                  <a:pt x="32825" y="115444"/>
                  <a:pt x="34735" y="114160"/>
                </a:cubicBezTo>
                <a:cubicBezTo>
                  <a:pt x="36646" y="112876"/>
                  <a:pt x="38617" y="111467"/>
                  <a:pt x="40646" y="109932"/>
                </a:cubicBezTo>
                <a:cubicBezTo>
                  <a:pt x="42676" y="108398"/>
                  <a:pt x="48613" y="103773"/>
                  <a:pt x="58458" y="96058"/>
                </a:cubicBezTo>
                <a:lnTo>
                  <a:pt x="58458" y="99026"/>
                </a:lnTo>
                <a:lnTo>
                  <a:pt x="58730" y="96443"/>
                </a:lnTo>
                <a:cubicBezTo>
                  <a:pt x="59337" y="93746"/>
                  <a:pt x="60076" y="91483"/>
                  <a:pt x="60949" y="89653"/>
                </a:cubicBezTo>
                <a:cubicBezTo>
                  <a:pt x="61822" y="87824"/>
                  <a:pt x="63265" y="85262"/>
                  <a:pt x="65279" y="81970"/>
                </a:cubicBezTo>
                <a:cubicBezTo>
                  <a:pt x="76293" y="64753"/>
                  <a:pt x="86508" y="56145"/>
                  <a:pt x="95924" y="56145"/>
                </a:cubicBezTo>
                <a:cubicBezTo>
                  <a:pt x="101936" y="56145"/>
                  <a:pt x="104943" y="58610"/>
                  <a:pt x="104943" y="63540"/>
                </a:cubicBezTo>
                <a:cubicBezTo>
                  <a:pt x="104943" y="66271"/>
                  <a:pt x="103431" y="70249"/>
                  <a:pt x="100407" y="75474"/>
                </a:cubicBezTo>
                <a:cubicBezTo>
                  <a:pt x="97383" y="80698"/>
                  <a:pt x="94883" y="84057"/>
                  <a:pt x="92905" y="85550"/>
                </a:cubicBezTo>
                <a:cubicBezTo>
                  <a:pt x="86109" y="92490"/>
                  <a:pt x="81855" y="97027"/>
                  <a:pt x="80143" y="99159"/>
                </a:cubicBezTo>
                <a:cubicBezTo>
                  <a:pt x="78432" y="101292"/>
                  <a:pt x="77576" y="103643"/>
                  <a:pt x="77576" y="106214"/>
                </a:cubicBezTo>
                <a:cubicBezTo>
                  <a:pt x="77576" y="108228"/>
                  <a:pt x="78316" y="109893"/>
                  <a:pt x="79795" y="111209"/>
                </a:cubicBezTo>
                <a:cubicBezTo>
                  <a:pt x="81274" y="112525"/>
                  <a:pt x="83292" y="113183"/>
                  <a:pt x="85848" y="113183"/>
                </a:cubicBezTo>
                <a:cubicBezTo>
                  <a:pt x="88868" y="113183"/>
                  <a:pt x="92324" y="111995"/>
                  <a:pt x="96218" y="109618"/>
                </a:cubicBezTo>
                <a:cubicBezTo>
                  <a:pt x="100111" y="107240"/>
                  <a:pt x="106556" y="103139"/>
                  <a:pt x="115552" y="97314"/>
                </a:cubicBezTo>
                <a:lnTo>
                  <a:pt x="115552" y="98804"/>
                </a:lnTo>
                <a:lnTo>
                  <a:pt x="126878" y="85027"/>
                </a:lnTo>
                <a:cubicBezTo>
                  <a:pt x="122794" y="84569"/>
                  <a:pt x="120753" y="82337"/>
                  <a:pt x="120753" y="78331"/>
                </a:cubicBezTo>
                <a:cubicBezTo>
                  <a:pt x="120753" y="75582"/>
                  <a:pt x="122236" y="72272"/>
                  <a:pt x="125203" y="68404"/>
                </a:cubicBezTo>
                <a:cubicBezTo>
                  <a:pt x="128169" y="64536"/>
                  <a:pt x="131628" y="61079"/>
                  <a:pt x="135578" y="58034"/>
                </a:cubicBezTo>
                <a:cubicBezTo>
                  <a:pt x="139528" y="54989"/>
                  <a:pt x="142816" y="53466"/>
                  <a:pt x="145442" y="53466"/>
                </a:cubicBezTo>
                <a:cubicBezTo>
                  <a:pt x="149414" y="53466"/>
                  <a:pt x="151400" y="55200"/>
                  <a:pt x="151400" y="58669"/>
                </a:cubicBezTo>
                <a:lnTo>
                  <a:pt x="150354" y="60762"/>
                </a:lnTo>
                <a:lnTo>
                  <a:pt x="162767" y="58656"/>
                </a:lnTo>
                <a:cubicBezTo>
                  <a:pt x="168277" y="57131"/>
                  <a:pt x="172138" y="56368"/>
                  <a:pt x="174350" y="56368"/>
                </a:cubicBezTo>
                <a:cubicBezTo>
                  <a:pt x="177312" y="56368"/>
                  <a:pt x="179201" y="58553"/>
                  <a:pt x="180016" y="62924"/>
                </a:cubicBezTo>
                <a:cubicBezTo>
                  <a:pt x="181598" y="71504"/>
                  <a:pt x="182388" y="76338"/>
                  <a:pt x="182388" y="77426"/>
                </a:cubicBezTo>
                <a:cubicBezTo>
                  <a:pt x="182388" y="79054"/>
                  <a:pt x="181807" y="80449"/>
                  <a:pt x="180643" y="81612"/>
                </a:cubicBezTo>
                <a:cubicBezTo>
                  <a:pt x="179480" y="82775"/>
                  <a:pt x="176788" y="84714"/>
                  <a:pt x="172567" y="87429"/>
                </a:cubicBezTo>
                <a:cubicBezTo>
                  <a:pt x="168345" y="90145"/>
                  <a:pt x="164443" y="92763"/>
                  <a:pt x="160861" y="95284"/>
                </a:cubicBezTo>
                <a:cubicBezTo>
                  <a:pt x="157279" y="97805"/>
                  <a:pt x="152920" y="100593"/>
                  <a:pt x="147786" y="103648"/>
                </a:cubicBezTo>
                <a:cubicBezTo>
                  <a:pt x="151173" y="104619"/>
                  <a:pt x="153862" y="106364"/>
                  <a:pt x="155853" y="108883"/>
                </a:cubicBezTo>
                <a:cubicBezTo>
                  <a:pt x="157844" y="111402"/>
                  <a:pt x="159228" y="114584"/>
                  <a:pt x="160003" y="118429"/>
                </a:cubicBezTo>
                <a:lnTo>
                  <a:pt x="188407" y="96998"/>
                </a:lnTo>
                <a:lnTo>
                  <a:pt x="188407" y="107600"/>
                </a:lnTo>
                <a:lnTo>
                  <a:pt x="160685" y="129923"/>
                </a:lnTo>
                <a:cubicBezTo>
                  <a:pt x="159987" y="136623"/>
                  <a:pt x="157512" y="143701"/>
                  <a:pt x="153259" y="151157"/>
                </a:cubicBezTo>
                <a:cubicBezTo>
                  <a:pt x="149006" y="158614"/>
                  <a:pt x="144101" y="165270"/>
                  <a:pt x="138546" y="171125"/>
                </a:cubicBezTo>
                <a:cubicBezTo>
                  <a:pt x="132990" y="176981"/>
                  <a:pt x="127373" y="181847"/>
                  <a:pt x="121694" y="185725"/>
                </a:cubicBezTo>
                <a:cubicBezTo>
                  <a:pt x="116014" y="189602"/>
                  <a:pt x="111682" y="191541"/>
                  <a:pt x="108698" y="191541"/>
                </a:cubicBezTo>
                <a:cubicBezTo>
                  <a:pt x="105435" y="191541"/>
                  <a:pt x="103172" y="190496"/>
                  <a:pt x="101908" y="188405"/>
                </a:cubicBezTo>
                <a:cubicBezTo>
                  <a:pt x="100644" y="186315"/>
                  <a:pt x="100012" y="183552"/>
                  <a:pt x="100012" y="180118"/>
                </a:cubicBezTo>
                <a:cubicBezTo>
                  <a:pt x="100012" y="175476"/>
                  <a:pt x="101007" y="171087"/>
                  <a:pt x="102996" y="166950"/>
                </a:cubicBezTo>
                <a:cubicBezTo>
                  <a:pt x="104986" y="162813"/>
                  <a:pt x="107789" y="158785"/>
                  <a:pt x="111405" y="154868"/>
                </a:cubicBezTo>
                <a:cubicBezTo>
                  <a:pt x="115022" y="150950"/>
                  <a:pt x="119358" y="146979"/>
                  <a:pt x="124413" y="142954"/>
                </a:cubicBezTo>
                <a:cubicBezTo>
                  <a:pt x="129469" y="138929"/>
                  <a:pt x="135880" y="134308"/>
                  <a:pt x="143647" y="129089"/>
                </a:cubicBezTo>
                <a:cubicBezTo>
                  <a:pt x="142945" y="125477"/>
                  <a:pt x="141811" y="123145"/>
                  <a:pt x="140246" y="122093"/>
                </a:cubicBezTo>
                <a:cubicBezTo>
                  <a:pt x="138681" y="121041"/>
                  <a:pt x="135751" y="119814"/>
                  <a:pt x="131457" y="118412"/>
                </a:cubicBezTo>
                <a:cubicBezTo>
                  <a:pt x="127162" y="117010"/>
                  <a:pt x="125015" y="114490"/>
                  <a:pt x="125015" y="110851"/>
                </a:cubicBezTo>
                <a:cubicBezTo>
                  <a:pt x="125015" y="107232"/>
                  <a:pt x="138707" y="97070"/>
                  <a:pt x="166092" y="80367"/>
                </a:cubicBezTo>
                <a:cubicBezTo>
                  <a:pt x="162583" y="81241"/>
                  <a:pt x="158122" y="82201"/>
                  <a:pt x="152709" y="83245"/>
                </a:cubicBezTo>
                <a:cubicBezTo>
                  <a:pt x="147297" y="84290"/>
                  <a:pt x="142200" y="85009"/>
                  <a:pt x="137417" y="85402"/>
                </a:cubicBezTo>
                <a:cubicBezTo>
                  <a:pt x="134099" y="90665"/>
                  <a:pt x="130726" y="95566"/>
                  <a:pt x="127298" y="100104"/>
                </a:cubicBezTo>
                <a:cubicBezTo>
                  <a:pt x="123870" y="104643"/>
                  <a:pt x="119613" y="108370"/>
                  <a:pt x="114524" y="111286"/>
                </a:cubicBezTo>
                <a:lnTo>
                  <a:pt x="114524" y="109466"/>
                </a:lnTo>
                <a:lnTo>
                  <a:pt x="104689" y="120970"/>
                </a:lnTo>
                <a:cubicBezTo>
                  <a:pt x="101208" y="124600"/>
                  <a:pt x="97867" y="127623"/>
                  <a:pt x="94666" y="130041"/>
                </a:cubicBezTo>
                <a:cubicBezTo>
                  <a:pt x="88263" y="134876"/>
                  <a:pt x="82631" y="137293"/>
                  <a:pt x="77770" y="137293"/>
                </a:cubicBezTo>
                <a:cubicBezTo>
                  <a:pt x="70819" y="137293"/>
                  <a:pt x="65756" y="133880"/>
                  <a:pt x="62581" y="127053"/>
                </a:cubicBezTo>
                <a:lnTo>
                  <a:pt x="58301" y="107309"/>
                </a:lnTo>
                <a:lnTo>
                  <a:pt x="46975" y="121053"/>
                </a:lnTo>
                <a:cubicBezTo>
                  <a:pt x="36022" y="132996"/>
                  <a:pt x="26656" y="138968"/>
                  <a:pt x="18877" y="138968"/>
                </a:cubicBezTo>
                <a:cubicBezTo>
                  <a:pt x="12782" y="138968"/>
                  <a:pt x="8112" y="135865"/>
                  <a:pt x="4867" y="129660"/>
                </a:cubicBezTo>
                <a:cubicBezTo>
                  <a:pt x="1622" y="123456"/>
                  <a:pt x="0" y="115563"/>
                  <a:pt x="0" y="105982"/>
                </a:cubicBezTo>
                <a:cubicBezTo>
                  <a:pt x="0" y="98280"/>
                  <a:pt x="1779" y="89222"/>
                  <a:pt x="5339" y="78808"/>
                </a:cubicBezTo>
                <a:cubicBezTo>
                  <a:pt x="8899" y="68394"/>
                  <a:pt x="13652" y="57854"/>
                  <a:pt x="19599" y="47186"/>
                </a:cubicBezTo>
                <a:cubicBezTo>
                  <a:pt x="25547" y="36518"/>
                  <a:pt x="31742" y="27182"/>
                  <a:pt x="38186" y="19179"/>
                </a:cubicBezTo>
                <a:cubicBezTo>
                  <a:pt x="44630" y="11176"/>
                  <a:pt x="51286" y="5439"/>
                  <a:pt x="58156" y="1969"/>
                </a:cubicBezTo>
                <a:cubicBezTo>
                  <a:pt x="59485" y="656"/>
                  <a:pt x="60959" y="0"/>
                  <a:pt x="62579" y="0"/>
                </a:cubicBezTo>
                <a:close/>
                <a:moveTo>
                  <a:pt x="52224" y="26453"/>
                </a:moveTo>
                <a:lnTo>
                  <a:pt x="51673" y="26825"/>
                </a:lnTo>
                <a:cubicBezTo>
                  <a:pt x="47466" y="30268"/>
                  <a:pt x="42647" y="37179"/>
                  <a:pt x="37216" y="47557"/>
                </a:cubicBezTo>
                <a:cubicBezTo>
                  <a:pt x="31785" y="57935"/>
                  <a:pt x="27942" y="67538"/>
                  <a:pt x="25686" y="76366"/>
                </a:cubicBezTo>
                <a:cubicBezTo>
                  <a:pt x="26723" y="73237"/>
                  <a:pt x="28999" y="69322"/>
                  <a:pt x="32512" y="64622"/>
                </a:cubicBezTo>
                <a:cubicBezTo>
                  <a:pt x="36025" y="59922"/>
                  <a:pt x="39329" y="54914"/>
                  <a:pt x="42423" y="49599"/>
                </a:cubicBezTo>
                <a:cubicBezTo>
                  <a:pt x="45518" y="44283"/>
                  <a:pt x="47927" y="39552"/>
                  <a:pt x="49652" y="35404"/>
                </a:cubicBezTo>
                <a:lnTo>
                  <a:pt x="52224" y="26453"/>
                </a:lnTo>
                <a:close/>
                <a:moveTo>
                  <a:pt x="142552" y="142651"/>
                </a:moveTo>
                <a:cubicBezTo>
                  <a:pt x="139749" y="145977"/>
                  <a:pt x="135952" y="149868"/>
                  <a:pt x="131163" y="154325"/>
                </a:cubicBezTo>
                <a:cubicBezTo>
                  <a:pt x="126374" y="158783"/>
                  <a:pt x="122310" y="162934"/>
                  <a:pt x="118972" y="166780"/>
                </a:cubicBezTo>
                <a:cubicBezTo>
                  <a:pt x="115634" y="170625"/>
                  <a:pt x="113965" y="172722"/>
                  <a:pt x="113965" y="173068"/>
                </a:cubicBezTo>
                <a:cubicBezTo>
                  <a:pt x="113965" y="173254"/>
                  <a:pt x="113913" y="173347"/>
                  <a:pt x="113809" y="173347"/>
                </a:cubicBezTo>
                <a:cubicBezTo>
                  <a:pt x="115974" y="173347"/>
                  <a:pt x="118988" y="171995"/>
                  <a:pt x="122851" y="169290"/>
                </a:cubicBezTo>
                <a:cubicBezTo>
                  <a:pt x="126713" y="166586"/>
                  <a:pt x="130536" y="162631"/>
                  <a:pt x="134319" y="157424"/>
                </a:cubicBezTo>
                <a:cubicBezTo>
                  <a:pt x="138102" y="152218"/>
                  <a:pt x="140846" y="147294"/>
                  <a:pt x="142552" y="142651"/>
                </a:cubicBezTo>
                <a:close/>
                <a:moveTo>
                  <a:pt x="149780" y="61910"/>
                </a:moveTo>
                <a:lnTo>
                  <a:pt x="149685" y="62099"/>
                </a:lnTo>
                <a:cubicBezTo>
                  <a:pt x="149806" y="62022"/>
                  <a:pt x="149867" y="62015"/>
                  <a:pt x="149867" y="62077"/>
                </a:cubicBezTo>
                <a:lnTo>
                  <a:pt x="149780" y="619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b="1" dirty="0" smtClean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21284" y="4292845"/>
            <a:ext cx="26343" cy="28463"/>
          </a:xfrm>
          <a:custGeom>
            <a:avLst/>
            <a:gdLst/>
            <a:ahLst/>
            <a:cxnLst/>
            <a:rect l="l" t="t" r="r" b="b"/>
            <a:pathLst>
              <a:path w="26343" h="28463">
                <a:moveTo>
                  <a:pt x="16342" y="0"/>
                </a:moveTo>
                <a:cubicBezTo>
                  <a:pt x="19128" y="0"/>
                  <a:pt x="21491" y="899"/>
                  <a:pt x="23432" y="2698"/>
                </a:cubicBezTo>
                <a:cubicBezTo>
                  <a:pt x="25372" y="4497"/>
                  <a:pt x="26343" y="6972"/>
                  <a:pt x="26343" y="10123"/>
                </a:cubicBezTo>
                <a:cubicBezTo>
                  <a:pt x="26343" y="13760"/>
                  <a:pt x="24652" y="17726"/>
                  <a:pt x="21272" y="22021"/>
                </a:cubicBezTo>
                <a:cubicBezTo>
                  <a:pt x="17891" y="26316"/>
                  <a:pt x="14097" y="28463"/>
                  <a:pt x="9889" y="28463"/>
                </a:cubicBezTo>
                <a:cubicBezTo>
                  <a:pt x="7502" y="28463"/>
                  <a:pt x="5257" y="27574"/>
                  <a:pt x="3154" y="25795"/>
                </a:cubicBezTo>
                <a:cubicBezTo>
                  <a:pt x="1051" y="24016"/>
                  <a:pt x="0" y="21714"/>
                  <a:pt x="0" y="18888"/>
                </a:cubicBezTo>
                <a:cubicBezTo>
                  <a:pt x="0" y="15157"/>
                  <a:pt x="1720" y="11076"/>
                  <a:pt x="5159" y="6646"/>
                </a:cubicBezTo>
                <a:cubicBezTo>
                  <a:pt x="8598" y="2215"/>
                  <a:pt x="12326" y="0"/>
                  <a:pt x="1634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b="1" dirty="0" smtClean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30747" y="4324098"/>
            <a:ext cx="88212" cy="82162"/>
          </a:xfrm>
          <a:custGeom>
            <a:avLst/>
            <a:gdLst/>
            <a:ahLst/>
            <a:cxnLst/>
            <a:rect l="l" t="t" r="r" b="b"/>
            <a:pathLst>
              <a:path w="88212" h="82162">
                <a:moveTo>
                  <a:pt x="76670" y="0"/>
                </a:moveTo>
                <a:cubicBezTo>
                  <a:pt x="78950" y="0"/>
                  <a:pt x="80769" y="1922"/>
                  <a:pt x="82126" y="5766"/>
                </a:cubicBezTo>
                <a:cubicBezTo>
                  <a:pt x="83484" y="9610"/>
                  <a:pt x="84162" y="13276"/>
                  <a:pt x="84162" y="16764"/>
                </a:cubicBezTo>
                <a:cubicBezTo>
                  <a:pt x="84162" y="18954"/>
                  <a:pt x="82233" y="22064"/>
                  <a:pt x="78375" y="26091"/>
                </a:cubicBezTo>
                <a:cubicBezTo>
                  <a:pt x="66234" y="39593"/>
                  <a:pt x="60164" y="48883"/>
                  <a:pt x="60164" y="53963"/>
                </a:cubicBezTo>
                <a:cubicBezTo>
                  <a:pt x="60164" y="55612"/>
                  <a:pt x="60661" y="56436"/>
                  <a:pt x="61655" y="56436"/>
                </a:cubicBezTo>
                <a:cubicBezTo>
                  <a:pt x="63326" y="56436"/>
                  <a:pt x="65756" y="55390"/>
                  <a:pt x="68947" y="53298"/>
                </a:cubicBezTo>
                <a:cubicBezTo>
                  <a:pt x="72137" y="51206"/>
                  <a:pt x="78559" y="47177"/>
                  <a:pt x="88212" y="41212"/>
                </a:cubicBezTo>
                <a:lnTo>
                  <a:pt x="88212" y="51877"/>
                </a:lnTo>
                <a:cubicBezTo>
                  <a:pt x="77272" y="62665"/>
                  <a:pt x="68921" y="70409"/>
                  <a:pt x="63158" y="75110"/>
                </a:cubicBezTo>
                <a:cubicBezTo>
                  <a:pt x="57396" y="79811"/>
                  <a:pt x="52472" y="82162"/>
                  <a:pt x="48388" y="82162"/>
                </a:cubicBezTo>
                <a:cubicBezTo>
                  <a:pt x="40909" y="82162"/>
                  <a:pt x="37170" y="77475"/>
                  <a:pt x="37170" y="68101"/>
                </a:cubicBezTo>
                <a:cubicBezTo>
                  <a:pt x="37170" y="65539"/>
                  <a:pt x="37565" y="63037"/>
                  <a:pt x="38355" y="60593"/>
                </a:cubicBezTo>
                <a:cubicBezTo>
                  <a:pt x="39145" y="58149"/>
                  <a:pt x="40200" y="55665"/>
                  <a:pt x="41520" y="53141"/>
                </a:cubicBezTo>
                <a:cubicBezTo>
                  <a:pt x="42841" y="50617"/>
                  <a:pt x="44768" y="47198"/>
                  <a:pt x="47301" y="42882"/>
                </a:cubicBezTo>
                <a:cubicBezTo>
                  <a:pt x="49835" y="38567"/>
                  <a:pt x="52820" y="34393"/>
                  <a:pt x="56257" y="30361"/>
                </a:cubicBezTo>
                <a:cubicBezTo>
                  <a:pt x="54536" y="32197"/>
                  <a:pt x="50607" y="36175"/>
                  <a:pt x="44469" y="42295"/>
                </a:cubicBezTo>
                <a:cubicBezTo>
                  <a:pt x="40392" y="46235"/>
                  <a:pt x="37003" y="49888"/>
                  <a:pt x="34301" y="53254"/>
                </a:cubicBezTo>
                <a:cubicBezTo>
                  <a:pt x="31599" y="56621"/>
                  <a:pt x="28576" y="60544"/>
                  <a:pt x="25232" y="65024"/>
                </a:cubicBezTo>
                <a:cubicBezTo>
                  <a:pt x="21888" y="69504"/>
                  <a:pt x="19339" y="72623"/>
                  <a:pt x="17586" y="74381"/>
                </a:cubicBezTo>
                <a:cubicBezTo>
                  <a:pt x="15832" y="76139"/>
                  <a:pt x="13849" y="77018"/>
                  <a:pt x="11636" y="77018"/>
                </a:cubicBezTo>
                <a:cubicBezTo>
                  <a:pt x="8283" y="77018"/>
                  <a:pt x="5505" y="74284"/>
                  <a:pt x="3303" y="68814"/>
                </a:cubicBezTo>
                <a:cubicBezTo>
                  <a:pt x="1101" y="63345"/>
                  <a:pt x="0" y="57200"/>
                  <a:pt x="0" y="50379"/>
                </a:cubicBezTo>
                <a:cubicBezTo>
                  <a:pt x="0" y="46062"/>
                  <a:pt x="490" y="42688"/>
                  <a:pt x="1469" y="40256"/>
                </a:cubicBezTo>
                <a:cubicBezTo>
                  <a:pt x="2449" y="37824"/>
                  <a:pt x="4335" y="34455"/>
                  <a:pt x="7128" y="30150"/>
                </a:cubicBezTo>
                <a:cubicBezTo>
                  <a:pt x="12287" y="22214"/>
                  <a:pt x="16814" y="16316"/>
                  <a:pt x="20709" y="12456"/>
                </a:cubicBezTo>
                <a:cubicBezTo>
                  <a:pt x="24604" y="8596"/>
                  <a:pt x="28540" y="6666"/>
                  <a:pt x="32517" y="6666"/>
                </a:cubicBezTo>
                <a:cubicBezTo>
                  <a:pt x="35235" y="6666"/>
                  <a:pt x="37599" y="7232"/>
                  <a:pt x="39609" y="8365"/>
                </a:cubicBezTo>
                <a:cubicBezTo>
                  <a:pt x="41619" y="9498"/>
                  <a:pt x="42624" y="11315"/>
                  <a:pt x="42624" y="13815"/>
                </a:cubicBezTo>
                <a:cubicBezTo>
                  <a:pt x="42624" y="14905"/>
                  <a:pt x="42336" y="15978"/>
                  <a:pt x="41760" y="17032"/>
                </a:cubicBezTo>
                <a:cubicBezTo>
                  <a:pt x="41185" y="18087"/>
                  <a:pt x="40672" y="18883"/>
                  <a:pt x="40223" y="19421"/>
                </a:cubicBezTo>
                <a:cubicBezTo>
                  <a:pt x="39773" y="19959"/>
                  <a:pt x="38580" y="21276"/>
                  <a:pt x="36641" y="23372"/>
                </a:cubicBezTo>
                <a:cubicBezTo>
                  <a:pt x="25385" y="35837"/>
                  <a:pt x="19757" y="43694"/>
                  <a:pt x="19757" y="46945"/>
                </a:cubicBezTo>
                <a:cubicBezTo>
                  <a:pt x="19757" y="47572"/>
                  <a:pt x="19669" y="47885"/>
                  <a:pt x="19494" y="47885"/>
                </a:cubicBezTo>
                <a:cubicBezTo>
                  <a:pt x="19713" y="47885"/>
                  <a:pt x="20875" y="46852"/>
                  <a:pt x="22978" y="44787"/>
                </a:cubicBezTo>
                <a:cubicBezTo>
                  <a:pt x="25082" y="42721"/>
                  <a:pt x="28221" y="39156"/>
                  <a:pt x="32396" y="34091"/>
                </a:cubicBezTo>
                <a:cubicBezTo>
                  <a:pt x="36572" y="29027"/>
                  <a:pt x="41414" y="23984"/>
                  <a:pt x="46924" y="18964"/>
                </a:cubicBezTo>
                <a:cubicBezTo>
                  <a:pt x="52435" y="13944"/>
                  <a:pt x="58825" y="9028"/>
                  <a:pt x="66095" y="4215"/>
                </a:cubicBezTo>
                <a:cubicBezTo>
                  <a:pt x="70130" y="1405"/>
                  <a:pt x="73655" y="0"/>
                  <a:pt x="7667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b="1" dirty="0" smtClean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4066" y="4276116"/>
            <a:ext cx="52036" cy="73402"/>
          </a:xfrm>
          <a:custGeom>
            <a:avLst/>
            <a:gdLst/>
            <a:ahLst/>
            <a:cxnLst/>
            <a:rect l="l" t="t" r="r" b="b"/>
            <a:pathLst>
              <a:path w="52036" h="73402">
                <a:moveTo>
                  <a:pt x="52036" y="0"/>
                </a:moveTo>
                <a:lnTo>
                  <a:pt x="51815" y="800"/>
                </a:lnTo>
                <a:cubicBezTo>
                  <a:pt x="51332" y="2007"/>
                  <a:pt x="50607" y="3542"/>
                  <a:pt x="49641" y="5406"/>
                </a:cubicBezTo>
                <a:cubicBezTo>
                  <a:pt x="47708" y="9134"/>
                  <a:pt x="44740" y="13937"/>
                  <a:pt x="40738" y="19814"/>
                </a:cubicBezTo>
                <a:cubicBezTo>
                  <a:pt x="36736" y="25691"/>
                  <a:pt x="31192" y="33085"/>
                  <a:pt x="24107" y="41996"/>
                </a:cubicBezTo>
                <a:cubicBezTo>
                  <a:pt x="16644" y="51379"/>
                  <a:pt x="11052" y="58251"/>
                  <a:pt x="7329" y="62612"/>
                </a:cubicBezTo>
                <a:cubicBezTo>
                  <a:pt x="3606" y="66973"/>
                  <a:pt x="1163" y="70569"/>
                  <a:pt x="0" y="73402"/>
                </a:cubicBezTo>
                <a:cubicBezTo>
                  <a:pt x="2144" y="68037"/>
                  <a:pt x="5190" y="62196"/>
                  <a:pt x="9139" y="55878"/>
                </a:cubicBezTo>
                <a:cubicBezTo>
                  <a:pt x="13087" y="49560"/>
                  <a:pt x="19524" y="40090"/>
                  <a:pt x="28448" y="27468"/>
                </a:cubicBezTo>
                <a:cubicBezTo>
                  <a:pt x="34851" y="18401"/>
                  <a:pt x="40467" y="11349"/>
                  <a:pt x="45296" y="6312"/>
                </a:cubicBezTo>
                <a:cubicBezTo>
                  <a:pt x="47711" y="3794"/>
                  <a:pt x="49635" y="1905"/>
                  <a:pt x="51069" y="646"/>
                </a:cubicBezTo>
                <a:lnTo>
                  <a:pt x="52036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b="1" dirty="0" smtClean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1087" y="4294965"/>
            <a:ext cx="26538" cy="49913"/>
          </a:xfrm>
          <a:custGeom>
            <a:avLst/>
            <a:gdLst/>
            <a:ahLst/>
            <a:cxnLst/>
            <a:rect l="l" t="t" r="r" b="b"/>
            <a:pathLst>
              <a:path w="26538" h="49913">
                <a:moveTo>
                  <a:pt x="26538" y="0"/>
                </a:moveTo>
                <a:lnTo>
                  <a:pt x="23966" y="8951"/>
                </a:lnTo>
                <a:cubicBezTo>
                  <a:pt x="22241" y="13099"/>
                  <a:pt x="19832" y="17830"/>
                  <a:pt x="16737" y="23146"/>
                </a:cubicBezTo>
                <a:cubicBezTo>
                  <a:pt x="13643" y="28461"/>
                  <a:pt x="10339" y="33469"/>
                  <a:pt x="6826" y="38169"/>
                </a:cubicBezTo>
                <a:cubicBezTo>
                  <a:pt x="3313" y="42869"/>
                  <a:pt x="1037" y="46784"/>
                  <a:pt x="0" y="49913"/>
                </a:cubicBezTo>
                <a:cubicBezTo>
                  <a:pt x="2256" y="41085"/>
                  <a:pt x="6099" y="31482"/>
                  <a:pt x="11530" y="21104"/>
                </a:cubicBezTo>
                <a:cubicBezTo>
                  <a:pt x="16961" y="10726"/>
                  <a:pt x="21780" y="3815"/>
                  <a:pt x="25987" y="372"/>
                </a:cubicBezTo>
                <a:lnTo>
                  <a:pt x="2653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b="1" dirty="0" smtClean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5086" y="4330422"/>
            <a:ext cx="182" cy="189"/>
          </a:xfrm>
          <a:custGeom>
            <a:avLst/>
            <a:gdLst/>
            <a:ahLst/>
            <a:cxnLst/>
            <a:rect l="l" t="t" r="r" b="b"/>
            <a:pathLst>
              <a:path w="182" h="189">
                <a:moveTo>
                  <a:pt x="95" y="0"/>
                </a:moveTo>
                <a:lnTo>
                  <a:pt x="182" y="167"/>
                </a:lnTo>
                <a:cubicBezTo>
                  <a:pt x="182" y="105"/>
                  <a:pt x="121" y="112"/>
                  <a:pt x="0" y="189"/>
                </a:cubicBezTo>
                <a:lnTo>
                  <a:pt x="9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b="1" dirty="0" smtClean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6803" y="4343729"/>
            <a:ext cx="30573" cy="27640"/>
          </a:xfrm>
          <a:custGeom>
            <a:avLst/>
            <a:gdLst/>
            <a:ahLst/>
            <a:cxnLst/>
            <a:rect l="l" t="t" r="r" b="b"/>
            <a:pathLst>
              <a:path w="30573" h="27640">
                <a:moveTo>
                  <a:pt x="30573" y="0"/>
                </a:moveTo>
                <a:lnTo>
                  <a:pt x="26852" y="8373"/>
                </a:lnTo>
                <a:cubicBezTo>
                  <a:pt x="24102" y="12263"/>
                  <a:pt x="20736" y="16060"/>
                  <a:pt x="16755" y="19764"/>
                </a:cubicBezTo>
                <a:cubicBezTo>
                  <a:pt x="12774" y="23469"/>
                  <a:pt x="9840" y="26094"/>
                  <a:pt x="7953" y="27640"/>
                </a:cubicBezTo>
                <a:cubicBezTo>
                  <a:pt x="4327" y="24937"/>
                  <a:pt x="1676" y="23585"/>
                  <a:pt x="0" y="23585"/>
                </a:cubicBezTo>
                <a:cubicBezTo>
                  <a:pt x="5991" y="17788"/>
                  <a:pt x="12218" y="12336"/>
                  <a:pt x="18681" y="7229"/>
                </a:cubicBezTo>
                <a:cubicBezTo>
                  <a:pt x="21913" y="4675"/>
                  <a:pt x="24612" y="2760"/>
                  <a:pt x="26778" y="1483"/>
                </a:cubicBezTo>
                <a:lnTo>
                  <a:pt x="3057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b="1" dirty="0" smtClean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9211" y="4411162"/>
            <a:ext cx="28743" cy="30696"/>
          </a:xfrm>
          <a:custGeom>
            <a:avLst/>
            <a:gdLst/>
            <a:ahLst/>
            <a:cxnLst/>
            <a:rect l="l" t="t" r="r" b="b"/>
            <a:pathLst>
              <a:path w="28743" h="30696">
                <a:moveTo>
                  <a:pt x="28743" y="0"/>
                </a:moveTo>
                <a:cubicBezTo>
                  <a:pt x="27037" y="4643"/>
                  <a:pt x="24293" y="9567"/>
                  <a:pt x="20510" y="14773"/>
                </a:cubicBezTo>
                <a:cubicBezTo>
                  <a:pt x="16727" y="19980"/>
                  <a:pt x="12904" y="23935"/>
                  <a:pt x="9042" y="26639"/>
                </a:cubicBezTo>
                <a:cubicBezTo>
                  <a:pt x="5179" y="29344"/>
                  <a:pt x="2165" y="30696"/>
                  <a:pt x="0" y="30696"/>
                </a:cubicBezTo>
                <a:cubicBezTo>
                  <a:pt x="104" y="30696"/>
                  <a:pt x="156" y="30603"/>
                  <a:pt x="156" y="30417"/>
                </a:cubicBezTo>
                <a:cubicBezTo>
                  <a:pt x="156" y="30071"/>
                  <a:pt x="1825" y="27974"/>
                  <a:pt x="5163" y="24129"/>
                </a:cubicBezTo>
                <a:cubicBezTo>
                  <a:pt x="8501" y="20283"/>
                  <a:pt x="12565" y="16132"/>
                  <a:pt x="17354" y="11674"/>
                </a:cubicBezTo>
                <a:cubicBezTo>
                  <a:pt x="22143" y="7217"/>
                  <a:pt x="25940" y="3326"/>
                  <a:pt x="2874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b="1" dirty="0" smtClean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1" y="2876377"/>
            <a:ext cx="9657466" cy="794337"/>
          </a:xfrm>
          <a:prstGeom prst="rect">
            <a:avLst/>
          </a:prstGeom>
        </p:spPr>
      </p:pic>
      <p:sp>
        <p:nvSpPr>
          <p:cNvPr id="300" name="Shape 300"/>
          <p:cNvSpPr txBox="1"/>
          <p:nvPr/>
        </p:nvSpPr>
        <p:spPr>
          <a:xfrm>
            <a:off x="228600" y="457200"/>
            <a:ext cx="8596668" cy="7336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Staff Signature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21111" y="3155014"/>
            <a:ext cx="3358299" cy="421411"/>
            <a:chOff x="2930901" y="3501587"/>
            <a:chExt cx="3358299" cy="421411"/>
          </a:xfrm>
        </p:grpSpPr>
        <p:sp>
          <p:nvSpPr>
            <p:cNvPr id="14" name="TextBox 13"/>
            <p:cNvSpPr txBox="1"/>
            <p:nvPr/>
          </p:nvSpPr>
          <p:spPr>
            <a:xfrm>
              <a:off x="4817251" y="3501587"/>
              <a:ext cx="1471949" cy="421411"/>
            </a:xfrm>
            <a:custGeom>
              <a:avLst/>
              <a:gdLst/>
              <a:ahLst/>
              <a:cxnLst/>
              <a:rect l="l" t="t" r="r" b="b"/>
              <a:pathLst>
                <a:path w="1471949" h="421411">
                  <a:moveTo>
                    <a:pt x="266797" y="0"/>
                  </a:moveTo>
                  <a:cubicBezTo>
                    <a:pt x="273129" y="397"/>
                    <a:pt x="277199" y="2269"/>
                    <a:pt x="279007" y="5617"/>
                  </a:cubicBezTo>
                  <a:cubicBezTo>
                    <a:pt x="280816" y="8964"/>
                    <a:pt x="282361" y="13084"/>
                    <a:pt x="283643" y="17978"/>
                  </a:cubicBezTo>
                  <a:lnTo>
                    <a:pt x="291230" y="41577"/>
                  </a:lnTo>
                  <a:cubicBezTo>
                    <a:pt x="292343" y="45135"/>
                    <a:pt x="293104" y="48553"/>
                    <a:pt x="293515" y="51832"/>
                  </a:cubicBezTo>
                  <a:cubicBezTo>
                    <a:pt x="293925" y="55110"/>
                    <a:pt x="293634" y="58810"/>
                    <a:pt x="292641" y="62933"/>
                  </a:cubicBezTo>
                  <a:cubicBezTo>
                    <a:pt x="290666" y="69592"/>
                    <a:pt x="285708" y="79248"/>
                    <a:pt x="277769" y="91901"/>
                  </a:cubicBezTo>
                  <a:cubicBezTo>
                    <a:pt x="269830" y="104553"/>
                    <a:pt x="261517" y="117331"/>
                    <a:pt x="252829" y="130233"/>
                  </a:cubicBezTo>
                  <a:cubicBezTo>
                    <a:pt x="244142" y="143135"/>
                    <a:pt x="237688" y="153291"/>
                    <a:pt x="233468" y="160699"/>
                  </a:cubicBezTo>
                  <a:lnTo>
                    <a:pt x="234310" y="161823"/>
                  </a:lnTo>
                  <a:lnTo>
                    <a:pt x="345232" y="75294"/>
                  </a:lnTo>
                  <a:cubicBezTo>
                    <a:pt x="354220" y="68344"/>
                    <a:pt x="365573" y="60082"/>
                    <a:pt x="379291" y="50510"/>
                  </a:cubicBezTo>
                  <a:cubicBezTo>
                    <a:pt x="393009" y="40937"/>
                    <a:pt x="406585" y="32425"/>
                    <a:pt x="420020" y="24975"/>
                  </a:cubicBezTo>
                  <a:cubicBezTo>
                    <a:pt x="433455" y="17525"/>
                    <a:pt x="444242" y="13508"/>
                    <a:pt x="452380" y="12925"/>
                  </a:cubicBezTo>
                  <a:cubicBezTo>
                    <a:pt x="456835" y="12686"/>
                    <a:pt x="461932" y="13789"/>
                    <a:pt x="467672" y="16234"/>
                  </a:cubicBezTo>
                  <a:cubicBezTo>
                    <a:pt x="473413" y="18680"/>
                    <a:pt x="478054" y="22780"/>
                    <a:pt x="481597" y="28534"/>
                  </a:cubicBezTo>
                  <a:cubicBezTo>
                    <a:pt x="485140" y="34288"/>
                    <a:pt x="485842" y="42009"/>
                    <a:pt x="483704" y="51696"/>
                  </a:cubicBezTo>
                  <a:cubicBezTo>
                    <a:pt x="479505" y="66107"/>
                    <a:pt x="469648" y="83483"/>
                    <a:pt x="454132" y="103826"/>
                  </a:cubicBezTo>
                  <a:cubicBezTo>
                    <a:pt x="438617" y="124169"/>
                    <a:pt x="421906" y="144171"/>
                    <a:pt x="404002" y="163831"/>
                  </a:cubicBezTo>
                  <a:cubicBezTo>
                    <a:pt x="386097" y="183491"/>
                    <a:pt x="371461" y="199502"/>
                    <a:pt x="360094" y="211865"/>
                  </a:cubicBezTo>
                  <a:lnTo>
                    <a:pt x="360938" y="212988"/>
                  </a:lnTo>
                  <a:cubicBezTo>
                    <a:pt x="402653" y="183110"/>
                    <a:pt x="444123" y="153091"/>
                    <a:pt x="485350" y="122932"/>
                  </a:cubicBezTo>
                  <a:cubicBezTo>
                    <a:pt x="526576" y="92773"/>
                    <a:pt x="569108" y="63035"/>
                    <a:pt x="612945" y="33718"/>
                  </a:cubicBezTo>
                  <a:cubicBezTo>
                    <a:pt x="617564" y="30265"/>
                    <a:pt x="622930" y="26495"/>
                    <a:pt x="629041" y="22409"/>
                  </a:cubicBezTo>
                  <a:cubicBezTo>
                    <a:pt x="635153" y="18323"/>
                    <a:pt x="640835" y="16098"/>
                    <a:pt x="646089" y="15735"/>
                  </a:cubicBezTo>
                  <a:cubicBezTo>
                    <a:pt x="651250" y="16113"/>
                    <a:pt x="656026" y="19416"/>
                    <a:pt x="660416" y="25643"/>
                  </a:cubicBezTo>
                  <a:cubicBezTo>
                    <a:pt x="664806" y="31869"/>
                    <a:pt x="668189" y="38752"/>
                    <a:pt x="670566" y="46290"/>
                  </a:cubicBezTo>
                  <a:cubicBezTo>
                    <a:pt x="672944" y="53828"/>
                    <a:pt x="673693" y="59753"/>
                    <a:pt x="672816" y="64065"/>
                  </a:cubicBezTo>
                  <a:cubicBezTo>
                    <a:pt x="670727" y="70095"/>
                    <a:pt x="665821" y="77002"/>
                    <a:pt x="658096" y="84788"/>
                  </a:cubicBezTo>
                  <a:cubicBezTo>
                    <a:pt x="650371" y="92574"/>
                    <a:pt x="643954" y="98779"/>
                    <a:pt x="638844" y="103403"/>
                  </a:cubicBezTo>
                  <a:lnTo>
                    <a:pt x="525257" y="209617"/>
                  </a:lnTo>
                  <a:cubicBezTo>
                    <a:pt x="513655" y="220308"/>
                    <a:pt x="501118" y="232831"/>
                    <a:pt x="487646" y="247186"/>
                  </a:cubicBezTo>
                  <a:cubicBezTo>
                    <a:pt x="474174" y="261540"/>
                    <a:pt x="461982" y="276519"/>
                    <a:pt x="451071" y="292123"/>
                  </a:cubicBezTo>
                  <a:cubicBezTo>
                    <a:pt x="440159" y="307726"/>
                    <a:pt x="432744" y="322747"/>
                    <a:pt x="428825" y="337185"/>
                  </a:cubicBezTo>
                  <a:cubicBezTo>
                    <a:pt x="427290" y="343250"/>
                    <a:pt x="427388" y="349244"/>
                    <a:pt x="429119" y="355168"/>
                  </a:cubicBezTo>
                  <a:cubicBezTo>
                    <a:pt x="430850" y="361092"/>
                    <a:pt x="435020" y="364277"/>
                    <a:pt x="441629" y="364722"/>
                  </a:cubicBezTo>
                  <a:cubicBezTo>
                    <a:pt x="449295" y="365202"/>
                    <a:pt x="466167" y="357919"/>
                    <a:pt x="492244" y="342875"/>
                  </a:cubicBezTo>
                  <a:cubicBezTo>
                    <a:pt x="518322" y="327830"/>
                    <a:pt x="554815" y="302143"/>
                    <a:pt x="601724" y="265814"/>
                  </a:cubicBezTo>
                  <a:lnTo>
                    <a:pt x="601533" y="267142"/>
                  </a:lnTo>
                  <a:lnTo>
                    <a:pt x="618775" y="253934"/>
                  </a:lnTo>
                  <a:cubicBezTo>
                    <a:pt x="630123" y="246306"/>
                    <a:pt x="642347" y="239073"/>
                    <a:pt x="655447" y="232236"/>
                  </a:cubicBezTo>
                  <a:cubicBezTo>
                    <a:pt x="681647" y="218561"/>
                    <a:pt x="707486" y="207591"/>
                    <a:pt x="732965" y="199325"/>
                  </a:cubicBezTo>
                  <a:cubicBezTo>
                    <a:pt x="758444" y="191060"/>
                    <a:pt x="779698" y="186622"/>
                    <a:pt x="796727" y="186014"/>
                  </a:cubicBezTo>
                  <a:cubicBezTo>
                    <a:pt x="809445" y="186470"/>
                    <a:pt x="817871" y="190053"/>
                    <a:pt x="822006" y="196761"/>
                  </a:cubicBezTo>
                  <a:cubicBezTo>
                    <a:pt x="826140" y="203470"/>
                    <a:pt x="827648" y="208879"/>
                    <a:pt x="826530" y="212988"/>
                  </a:cubicBezTo>
                  <a:cubicBezTo>
                    <a:pt x="825172" y="216419"/>
                    <a:pt x="821784" y="219393"/>
                    <a:pt x="816368" y="221910"/>
                  </a:cubicBezTo>
                  <a:cubicBezTo>
                    <a:pt x="810952" y="224427"/>
                    <a:pt x="806616" y="226136"/>
                    <a:pt x="803359" y="227038"/>
                  </a:cubicBezTo>
                  <a:cubicBezTo>
                    <a:pt x="808172" y="229192"/>
                    <a:pt x="811511" y="232049"/>
                    <a:pt x="813375" y="235608"/>
                  </a:cubicBezTo>
                  <a:cubicBezTo>
                    <a:pt x="815239" y="239167"/>
                    <a:pt x="815417" y="243991"/>
                    <a:pt x="813911" y="250079"/>
                  </a:cubicBezTo>
                  <a:cubicBezTo>
                    <a:pt x="811761" y="256285"/>
                    <a:pt x="805555" y="264229"/>
                    <a:pt x="795294" y="273911"/>
                  </a:cubicBezTo>
                  <a:cubicBezTo>
                    <a:pt x="785034" y="283593"/>
                    <a:pt x="774656" y="293743"/>
                    <a:pt x="764162" y="304361"/>
                  </a:cubicBezTo>
                  <a:cubicBezTo>
                    <a:pt x="753668" y="314980"/>
                    <a:pt x="746995" y="324797"/>
                    <a:pt x="744144" y="333813"/>
                  </a:cubicBezTo>
                  <a:cubicBezTo>
                    <a:pt x="743125" y="338555"/>
                    <a:pt x="744047" y="341997"/>
                    <a:pt x="746908" y="344139"/>
                  </a:cubicBezTo>
                  <a:cubicBezTo>
                    <a:pt x="749769" y="346282"/>
                    <a:pt x="753534" y="347336"/>
                    <a:pt x="758202" y="347300"/>
                  </a:cubicBezTo>
                  <a:cubicBezTo>
                    <a:pt x="770556" y="346446"/>
                    <a:pt x="785146" y="340990"/>
                    <a:pt x="801972" y="330933"/>
                  </a:cubicBezTo>
                  <a:lnTo>
                    <a:pt x="817407" y="321591"/>
                  </a:lnTo>
                  <a:lnTo>
                    <a:pt x="817697" y="319764"/>
                  </a:lnTo>
                  <a:cubicBezTo>
                    <a:pt x="826444" y="313840"/>
                    <a:pt x="834717" y="307424"/>
                    <a:pt x="842516" y="300516"/>
                  </a:cubicBezTo>
                  <a:cubicBezTo>
                    <a:pt x="850314" y="293608"/>
                    <a:pt x="857814" y="286350"/>
                    <a:pt x="865015" y="278740"/>
                  </a:cubicBezTo>
                  <a:cubicBezTo>
                    <a:pt x="859339" y="278260"/>
                    <a:pt x="855726" y="276691"/>
                    <a:pt x="854176" y="274033"/>
                  </a:cubicBezTo>
                  <a:cubicBezTo>
                    <a:pt x="852626" y="271375"/>
                    <a:pt x="852629" y="267137"/>
                    <a:pt x="854185" y="261318"/>
                  </a:cubicBezTo>
                  <a:cubicBezTo>
                    <a:pt x="858234" y="247581"/>
                    <a:pt x="866592" y="234593"/>
                    <a:pt x="879259" y="222355"/>
                  </a:cubicBezTo>
                  <a:cubicBezTo>
                    <a:pt x="891925" y="210116"/>
                    <a:pt x="904779" y="200125"/>
                    <a:pt x="917822" y="192383"/>
                  </a:cubicBezTo>
                  <a:cubicBezTo>
                    <a:pt x="930864" y="184640"/>
                    <a:pt x="939974" y="180644"/>
                    <a:pt x="945151" y="180394"/>
                  </a:cubicBezTo>
                  <a:cubicBezTo>
                    <a:pt x="948007" y="180476"/>
                    <a:pt x="950153" y="181436"/>
                    <a:pt x="951589" y="183274"/>
                  </a:cubicBezTo>
                  <a:cubicBezTo>
                    <a:pt x="953025" y="185112"/>
                    <a:pt x="953452" y="187337"/>
                    <a:pt x="952872" y="189947"/>
                  </a:cubicBezTo>
                  <a:cubicBezTo>
                    <a:pt x="952151" y="192746"/>
                    <a:pt x="951105" y="195438"/>
                    <a:pt x="949735" y="198026"/>
                  </a:cubicBezTo>
                  <a:cubicBezTo>
                    <a:pt x="948365" y="200613"/>
                    <a:pt x="946793" y="203166"/>
                    <a:pt x="945020" y="205683"/>
                  </a:cubicBezTo>
                  <a:cubicBezTo>
                    <a:pt x="972460" y="201761"/>
                    <a:pt x="993981" y="198787"/>
                    <a:pt x="1009585" y="196761"/>
                  </a:cubicBezTo>
                  <a:cubicBezTo>
                    <a:pt x="1025188" y="194736"/>
                    <a:pt x="1034044" y="195275"/>
                    <a:pt x="1036151" y="198377"/>
                  </a:cubicBezTo>
                  <a:cubicBezTo>
                    <a:pt x="1039015" y="203657"/>
                    <a:pt x="1040921" y="208692"/>
                    <a:pt x="1041869" y="213480"/>
                  </a:cubicBezTo>
                  <a:cubicBezTo>
                    <a:pt x="1042818" y="218269"/>
                    <a:pt x="1042933" y="223163"/>
                    <a:pt x="1042213" y="228162"/>
                  </a:cubicBezTo>
                  <a:cubicBezTo>
                    <a:pt x="1039924" y="236638"/>
                    <a:pt x="1035878" y="243569"/>
                    <a:pt x="1030074" y="248955"/>
                  </a:cubicBezTo>
                  <a:cubicBezTo>
                    <a:pt x="1024271" y="254340"/>
                    <a:pt x="1017414" y="259586"/>
                    <a:pt x="1009503" y="264690"/>
                  </a:cubicBezTo>
                  <a:cubicBezTo>
                    <a:pt x="998699" y="272101"/>
                    <a:pt x="986957" y="281725"/>
                    <a:pt x="974276" y="293562"/>
                  </a:cubicBezTo>
                  <a:cubicBezTo>
                    <a:pt x="961596" y="305398"/>
                    <a:pt x="953403" y="317129"/>
                    <a:pt x="949697" y="328755"/>
                  </a:cubicBezTo>
                  <a:cubicBezTo>
                    <a:pt x="948752" y="333345"/>
                    <a:pt x="949667" y="337091"/>
                    <a:pt x="952444" y="339995"/>
                  </a:cubicBezTo>
                  <a:cubicBezTo>
                    <a:pt x="955221" y="342898"/>
                    <a:pt x="958804" y="344397"/>
                    <a:pt x="963195" y="344491"/>
                  </a:cubicBezTo>
                  <a:cubicBezTo>
                    <a:pt x="971514" y="344126"/>
                    <a:pt x="981302" y="340796"/>
                    <a:pt x="992556" y="334500"/>
                  </a:cubicBezTo>
                  <a:cubicBezTo>
                    <a:pt x="1003812" y="328204"/>
                    <a:pt x="1014949" y="321127"/>
                    <a:pt x="1025969" y="313270"/>
                  </a:cubicBezTo>
                  <a:cubicBezTo>
                    <a:pt x="1036989" y="305412"/>
                    <a:pt x="1046306" y="298960"/>
                    <a:pt x="1053919" y="293913"/>
                  </a:cubicBezTo>
                  <a:lnTo>
                    <a:pt x="1053605" y="299175"/>
                  </a:lnTo>
                  <a:lnTo>
                    <a:pt x="1071944" y="272724"/>
                  </a:lnTo>
                  <a:cubicBezTo>
                    <a:pt x="1089356" y="252257"/>
                    <a:pt x="1107692" y="235599"/>
                    <a:pt x="1126950" y="222750"/>
                  </a:cubicBezTo>
                  <a:cubicBezTo>
                    <a:pt x="1146209" y="209901"/>
                    <a:pt x="1161835" y="203275"/>
                    <a:pt x="1173829" y="202873"/>
                  </a:cubicBezTo>
                  <a:cubicBezTo>
                    <a:pt x="1179066" y="202756"/>
                    <a:pt x="1184111" y="203833"/>
                    <a:pt x="1188963" y="206104"/>
                  </a:cubicBezTo>
                  <a:cubicBezTo>
                    <a:pt x="1193816" y="208376"/>
                    <a:pt x="1195702" y="212544"/>
                    <a:pt x="1194623" y="218608"/>
                  </a:cubicBezTo>
                  <a:cubicBezTo>
                    <a:pt x="1191661" y="228318"/>
                    <a:pt x="1183793" y="239432"/>
                    <a:pt x="1171018" y="251952"/>
                  </a:cubicBezTo>
                  <a:cubicBezTo>
                    <a:pt x="1158243" y="264472"/>
                    <a:pt x="1144321" y="276335"/>
                    <a:pt x="1129251" y="287544"/>
                  </a:cubicBezTo>
                  <a:cubicBezTo>
                    <a:pt x="1114181" y="298752"/>
                    <a:pt x="1101724" y="307244"/>
                    <a:pt x="1091878" y="313020"/>
                  </a:cubicBezTo>
                  <a:cubicBezTo>
                    <a:pt x="1086656" y="324576"/>
                    <a:pt x="1085638" y="333356"/>
                    <a:pt x="1088821" y="339363"/>
                  </a:cubicBezTo>
                  <a:cubicBezTo>
                    <a:pt x="1092005" y="345369"/>
                    <a:pt x="1100006" y="348389"/>
                    <a:pt x="1112824" y="348424"/>
                  </a:cubicBezTo>
                  <a:cubicBezTo>
                    <a:pt x="1128064" y="347523"/>
                    <a:pt x="1143959" y="341880"/>
                    <a:pt x="1160511" y="331495"/>
                  </a:cubicBezTo>
                  <a:lnTo>
                    <a:pt x="1204822" y="302951"/>
                  </a:lnTo>
                  <a:lnTo>
                    <a:pt x="1207330" y="297534"/>
                  </a:lnTo>
                  <a:cubicBezTo>
                    <a:pt x="1217626" y="282070"/>
                    <a:pt x="1229671" y="267229"/>
                    <a:pt x="1243465" y="253014"/>
                  </a:cubicBezTo>
                  <a:cubicBezTo>
                    <a:pt x="1257259" y="238798"/>
                    <a:pt x="1270891" y="226955"/>
                    <a:pt x="1284362" y="217484"/>
                  </a:cubicBezTo>
                  <a:cubicBezTo>
                    <a:pt x="1288623" y="214499"/>
                    <a:pt x="1292471" y="212602"/>
                    <a:pt x="1295907" y="211794"/>
                  </a:cubicBezTo>
                  <a:cubicBezTo>
                    <a:pt x="1299343" y="210986"/>
                    <a:pt x="1303369" y="210635"/>
                    <a:pt x="1307983" y="210741"/>
                  </a:cubicBezTo>
                  <a:cubicBezTo>
                    <a:pt x="1323835" y="211537"/>
                    <a:pt x="1332764" y="213316"/>
                    <a:pt x="1334771" y="216079"/>
                  </a:cubicBezTo>
                  <a:cubicBezTo>
                    <a:pt x="1336778" y="218842"/>
                    <a:pt x="1337132" y="221184"/>
                    <a:pt x="1335834" y="223104"/>
                  </a:cubicBezTo>
                  <a:cubicBezTo>
                    <a:pt x="1334048" y="228787"/>
                    <a:pt x="1328549" y="236037"/>
                    <a:pt x="1319337" y="244854"/>
                  </a:cubicBezTo>
                  <a:cubicBezTo>
                    <a:pt x="1310125" y="253672"/>
                    <a:pt x="1299719" y="262836"/>
                    <a:pt x="1288119" y="272347"/>
                  </a:cubicBezTo>
                  <a:cubicBezTo>
                    <a:pt x="1276520" y="281858"/>
                    <a:pt x="1266245" y="290496"/>
                    <a:pt x="1257296" y="298259"/>
                  </a:cubicBezTo>
                  <a:cubicBezTo>
                    <a:pt x="1248347" y="306023"/>
                    <a:pt x="1243242" y="311693"/>
                    <a:pt x="1241981" y="315268"/>
                  </a:cubicBezTo>
                  <a:cubicBezTo>
                    <a:pt x="1241596" y="317001"/>
                    <a:pt x="1241843" y="318452"/>
                    <a:pt x="1242724" y="319623"/>
                  </a:cubicBezTo>
                  <a:cubicBezTo>
                    <a:pt x="1243604" y="320794"/>
                    <a:pt x="1244905" y="321403"/>
                    <a:pt x="1246628" y="321450"/>
                  </a:cubicBezTo>
                  <a:cubicBezTo>
                    <a:pt x="1248717" y="321297"/>
                    <a:pt x="1251043" y="320337"/>
                    <a:pt x="1253605" y="318570"/>
                  </a:cubicBezTo>
                  <a:cubicBezTo>
                    <a:pt x="1256167" y="316802"/>
                    <a:pt x="1258246" y="315139"/>
                    <a:pt x="1259841" y="313582"/>
                  </a:cubicBezTo>
                  <a:cubicBezTo>
                    <a:pt x="1275096" y="299041"/>
                    <a:pt x="1292888" y="284394"/>
                    <a:pt x="1313216" y="269643"/>
                  </a:cubicBezTo>
                  <a:cubicBezTo>
                    <a:pt x="1333543" y="254891"/>
                    <a:pt x="1353821" y="241298"/>
                    <a:pt x="1374048" y="228864"/>
                  </a:cubicBezTo>
                  <a:cubicBezTo>
                    <a:pt x="1394275" y="216431"/>
                    <a:pt x="1411865" y="206420"/>
                    <a:pt x="1426818" y="198834"/>
                  </a:cubicBezTo>
                  <a:cubicBezTo>
                    <a:pt x="1441771" y="191247"/>
                    <a:pt x="1451500" y="187348"/>
                    <a:pt x="1456006" y="187138"/>
                  </a:cubicBezTo>
                  <a:cubicBezTo>
                    <a:pt x="1457165" y="187091"/>
                    <a:pt x="1458324" y="187887"/>
                    <a:pt x="1459485" y="189526"/>
                  </a:cubicBezTo>
                  <a:cubicBezTo>
                    <a:pt x="1460645" y="191165"/>
                    <a:pt x="1461595" y="193928"/>
                    <a:pt x="1462335" y="197815"/>
                  </a:cubicBezTo>
                  <a:cubicBezTo>
                    <a:pt x="1463006" y="202030"/>
                    <a:pt x="1463465" y="206666"/>
                    <a:pt x="1463715" y="211724"/>
                  </a:cubicBezTo>
                  <a:cubicBezTo>
                    <a:pt x="1463964" y="216782"/>
                    <a:pt x="1463792" y="222261"/>
                    <a:pt x="1463199" y="228162"/>
                  </a:cubicBezTo>
                  <a:cubicBezTo>
                    <a:pt x="1460486" y="235620"/>
                    <a:pt x="1452191" y="244931"/>
                    <a:pt x="1438314" y="256094"/>
                  </a:cubicBezTo>
                  <a:cubicBezTo>
                    <a:pt x="1424437" y="267257"/>
                    <a:pt x="1410327" y="279357"/>
                    <a:pt x="1395983" y="292393"/>
                  </a:cubicBezTo>
                  <a:cubicBezTo>
                    <a:pt x="1381639" y="305430"/>
                    <a:pt x="1372410" y="318487"/>
                    <a:pt x="1368296" y="331565"/>
                  </a:cubicBezTo>
                  <a:cubicBezTo>
                    <a:pt x="1367710" y="334199"/>
                    <a:pt x="1368115" y="336518"/>
                    <a:pt x="1369513" y="338520"/>
                  </a:cubicBezTo>
                  <a:cubicBezTo>
                    <a:pt x="1370910" y="340522"/>
                    <a:pt x="1373036" y="341575"/>
                    <a:pt x="1375890" y="341681"/>
                  </a:cubicBezTo>
                  <a:cubicBezTo>
                    <a:pt x="1383333" y="341037"/>
                    <a:pt x="1392714" y="337407"/>
                    <a:pt x="1404034" y="330792"/>
                  </a:cubicBezTo>
                  <a:cubicBezTo>
                    <a:pt x="1415354" y="324178"/>
                    <a:pt x="1424418" y="318441"/>
                    <a:pt x="1431225" y="313582"/>
                  </a:cubicBezTo>
                  <a:lnTo>
                    <a:pt x="1471949" y="285483"/>
                  </a:lnTo>
                  <a:lnTo>
                    <a:pt x="1470280" y="310210"/>
                  </a:lnTo>
                  <a:cubicBezTo>
                    <a:pt x="1457707" y="319704"/>
                    <a:pt x="1442180" y="331867"/>
                    <a:pt x="1423698" y="346699"/>
                  </a:cubicBezTo>
                  <a:cubicBezTo>
                    <a:pt x="1405217" y="361532"/>
                    <a:pt x="1386478" y="374897"/>
                    <a:pt x="1367484" y="386795"/>
                  </a:cubicBezTo>
                  <a:cubicBezTo>
                    <a:pt x="1348489" y="398693"/>
                    <a:pt x="1331935" y="404986"/>
                    <a:pt x="1317823" y="405676"/>
                  </a:cubicBezTo>
                  <a:cubicBezTo>
                    <a:pt x="1307268" y="405325"/>
                    <a:pt x="1300306" y="401536"/>
                    <a:pt x="1296939" y="394308"/>
                  </a:cubicBezTo>
                  <a:cubicBezTo>
                    <a:pt x="1293572" y="387081"/>
                    <a:pt x="1293133" y="378520"/>
                    <a:pt x="1295624" y="368626"/>
                  </a:cubicBezTo>
                  <a:cubicBezTo>
                    <a:pt x="1298709" y="357306"/>
                    <a:pt x="1304400" y="345879"/>
                    <a:pt x="1312694" y="334345"/>
                  </a:cubicBezTo>
                  <a:cubicBezTo>
                    <a:pt x="1320990" y="322812"/>
                    <a:pt x="1330174" y="311714"/>
                    <a:pt x="1340248" y="301051"/>
                  </a:cubicBezTo>
                  <a:cubicBezTo>
                    <a:pt x="1350321" y="290388"/>
                    <a:pt x="1359569" y="280703"/>
                    <a:pt x="1367992" y="271996"/>
                  </a:cubicBezTo>
                  <a:lnTo>
                    <a:pt x="1367149" y="270872"/>
                  </a:lnTo>
                  <a:cubicBezTo>
                    <a:pt x="1347860" y="282990"/>
                    <a:pt x="1329222" y="296266"/>
                    <a:pt x="1311236" y="310700"/>
                  </a:cubicBezTo>
                  <a:cubicBezTo>
                    <a:pt x="1293250" y="325134"/>
                    <a:pt x="1275899" y="340513"/>
                    <a:pt x="1259183" y="356838"/>
                  </a:cubicBezTo>
                  <a:cubicBezTo>
                    <a:pt x="1253028" y="363094"/>
                    <a:pt x="1244549" y="370790"/>
                    <a:pt x="1233745" y="379923"/>
                  </a:cubicBezTo>
                  <a:cubicBezTo>
                    <a:pt x="1222940" y="389057"/>
                    <a:pt x="1213447" y="394086"/>
                    <a:pt x="1205266" y="395010"/>
                  </a:cubicBezTo>
                  <a:cubicBezTo>
                    <a:pt x="1197194" y="394691"/>
                    <a:pt x="1191683" y="391399"/>
                    <a:pt x="1188732" y="385134"/>
                  </a:cubicBezTo>
                  <a:cubicBezTo>
                    <a:pt x="1185780" y="378869"/>
                    <a:pt x="1184434" y="371544"/>
                    <a:pt x="1184692" y="363158"/>
                  </a:cubicBezTo>
                  <a:cubicBezTo>
                    <a:pt x="1184950" y="354772"/>
                    <a:pt x="1185859" y="347238"/>
                    <a:pt x="1187417" y="340557"/>
                  </a:cubicBezTo>
                  <a:lnTo>
                    <a:pt x="1188522" y="338169"/>
                  </a:lnTo>
                  <a:lnTo>
                    <a:pt x="1164626" y="358539"/>
                  </a:lnTo>
                  <a:cubicBezTo>
                    <a:pt x="1148670" y="371034"/>
                    <a:pt x="1132175" y="381812"/>
                    <a:pt x="1115141" y="390873"/>
                  </a:cubicBezTo>
                  <a:cubicBezTo>
                    <a:pt x="1098106" y="399934"/>
                    <a:pt x="1082324" y="404681"/>
                    <a:pt x="1067794" y="405114"/>
                  </a:cubicBezTo>
                  <a:cubicBezTo>
                    <a:pt x="1056837" y="404819"/>
                    <a:pt x="1048663" y="401167"/>
                    <a:pt x="1043270" y="394158"/>
                  </a:cubicBezTo>
                  <a:cubicBezTo>
                    <a:pt x="1037878" y="387148"/>
                    <a:pt x="1034724" y="378548"/>
                    <a:pt x="1033808" y="368356"/>
                  </a:cubicBezTo>
                  <a:cubicBezTo>
                    <a:pt x="1032891" y="358165"/>
                    <a:pt x="1033668" y="348149"/>
                    <a:pt x="1036139" y="338309"/>
                  </a:cubicBezTo>
                  <a:lnTo>
                    <a:pt x="1042186" y="323475"/>
                  </a:lnTo>
                  <a:lnTo>
                    <a:pt x="1035058" y="329460"/>
                  </a:lnTo>
                  <a:cubicBezTo>
                    <a:pt x="1028186" y="334988"/>
                    <a:pt x="1020314" y="341111"/>
                    <a:pt x="1011442" y="347830"/>
                  </a:cubicBezTo>
                  <a:cubicBezTo>
                    <a:pt x="993700" y="361268"/>
                    <a:pt x="975700" y="373364"/>
                    <a:pt x="957443" y="384118"/>
                  </a:cubicBezTo>
                  <a:cubicBezTo>
                    <a:pt x="939186" y="394872"/>
                    <a:pt x="924411" y="400559"/>
                    <a:pt x="913118" y="401180"/>
                  </a:cubicBezTo>
                  <a:cubicBezTo>
                    <a:pt x="901331" y="400712"/>
                    <a:pt x="893155" y="396170"/>
                    <a:pt x="888591" y="387556"/>
                  </a:cubicBezTo>
                  <a:cubicBezTo>
                    <a:pt x="884027" y="378942"/>
                    <a:pt x="883075" y="369064"/>
                    <a:pt x="885736" y="357922"/>
                  </a:cubicBezTo>
                  <a:cubicBezTo>
                    <a:pt x="891217" y="338938"/>
                    <a:pt x="901313" y="321709"/>
                    <a:pt x="916022" y="306236"/>
                  </a:cubicBezTo>
                  <a:cubicBezTo>
                    <a:pt x="930730" y="290764"/>
                    <a:pt x="945738" y="276344"/>
                    <a:pt x="961044" y="262978"/>
                  </a:cubicBezTo>
                  <a:lnTo>
                    <a:pt x="960202" y="261855"/>
                  </a:lnTo>
                  <a:lnTo>
                    <a:pt x="898590" y="274806"/>
                  </a:lnTo>
                  <a:cubicBezTo>
                    <a:pt x="884967" y="289721"/>
                    <a:pt x="871184" y="302179"/>
                    <a:pt x="857241" y="312177"/>
                  </a:cubicBezTo>
                  <a:lnTo>
                    <a:pt x="848675" y="318546"/>
                  </a:lnTo>
                  <a:lnTo>
                    <a:pt x="848523" y="323136"/>
                  </a:lnTo>
                  <a:cubicBezTo>
                    <a:pt x="837427" y="332885"/>
                    <a:pt x="822007" y="344534"/>
                    <a:pt x="802263" y="358083"/>
                  </a:cubicBezTo>
                  <a:cubicBezTo>
                    <a:pt x="782520" y="371632"/>
                    <a:pt x="762972" y="383651"/>
                    <a:pt x="743620" y="394141"/>
                  </a:cubicBezTo>
                  <a:cubicBezTo>
                    <a:pt x="724269" y="404631"/>
                    <a:pt x="709632" y="410162"/>
                    <a:pt x="699711" y="410733"/>
                  </a:cubicBezTo>
                  <a:cubicBezTo>
                    <a:pt x="690542" y="410511"/>
                    <a:pt x="684466" y="407587"/>
                    <a:pt x="681484" y="401962"/>
                  </a:cubicBezTo>
                  <a:cubicBezTo>
                    <a:pt x="678502" y="396337"/>
                    <a:pt x="678071" y="389343"/>
                    <a:pt x="680191" y="380981"/>
                  </a:cubicBezTo>
                  <a:cubicBezTo>
                    <a:pt x="682978" y="371441"/>
                    <a:pt x="688223" y="360626"/>
                    <a:pt x="695925" y="348538"/>
                  </a:cubicBezTo>
                  <a:cubicBezTo>
                    <a:pt x="703628" y="336450"/>
                    <a:pt x="710496" y="326443"/>
                    <a:pt x="716529" y="318516"/>
                  </a:cubicBezTo>
                  <a:lnTo>
                    <a:pt x="715688" y="317389"/>
                  </a:lnTo>
                  <a:lnTo>
                    <a:pt x="653592" y="359096"/>
                  </a:lnTo>
                  <a:cubicBezTo>
                    <a:pt x="648955" y="362209"/>
                    <a:pt x="642058" y="366704"/>
                    <a:pt x="632900" y="372581"/>
                  </a:cubicBezTo>
                  <a:cubicBezTo>
                    <a:pt x="623743" y="378458"/>
                    <a:pt x="614576" y="383867"/>
                    <a:pt x="605402" y="388809"/>
                  </a:cubicBezTo>
                  <a:cubicBezTo>
                    <a:pt x="596227" y="393751"/>
                    <a:pt x="589296" y="396376"/>
                    <a:pt x="584609" y="396684"/>
                  </a:cubicBezTo>
                  <a:cubicBezTo>
                    <a:pt x="575970" y="395762"/>
                    <a:pt x="567761" y="388350"/>
                    <a:pt x="559981" y="374448"/>
                  </a:cubicBezTo>
                  <a:lnTo>
                    <a:pt x="552167" y="331483"/>
                  </a:lnTo>
                  <a:lnTo>
                    <a:pt x="500036" y="368831"/>
                  </a:lnTo>
                  <a:cubicBezTo>
                    <a:pt x="476925" y="383584"/>
                    <a:pt x="454729" y="395937"/>
                    <a:pt x="433448" y="405889"/>
                  </a:cubicBezTo>
                  <a:cubicBezTo>
                    <a:pt x="412167" y="415841"/>
                    <a:pt x="395205" y="421015"/>
                    <a:pt x="382561" y="421411"/>
                  </a:cubicBezTo>
                  <a:cubicBezTo>
                    <a:pt x="364489" y="420617"/>
                    <a:pt x="353431" y="413364"/>
                    <a:pt x="349387" y="399652"/>
                  </a:cubicBezTo>
                  <a:cubicBezTo>
                    <a:pt x="345343" y="385939"/>
                    <a:pt x="345583" y="370529"/>
                    <a:pt x="350105" y="353420"/>
                  </a:cubicBezTo>
                  <a:cubicBezTo>
                    <a:pt x="356423" y="330636"/>
                    <a:pt x="368987" y="306906"/>
                    <a:pt x="387797" y="282228"/>
                  </a:cubicBezTo>
                  <a:cubicBezTo>
                    <a:pt x="406608" y="257550"/>
                    <a:pt x="427378" y="233778"/>
                    <a:pt x="450107" y="210911"/>
                  </a:cubicBezTo>
                  <a:cubicBezTo>
                    <a:pt x="472837" y="188044"/>
                    <a:pt x="493239" y="167934"/>
                    <a:pt x="511315" y="150581"/>
                  </a:cubicBezTo>
                  <a:lnTo>
                    <a:pt x="510471" y="149458"/>
                  </a:lnTo>
                  <a:cubicBezTo>
                    <a:pt x="481968" y="169315"/>
                    <a:pt x="457138" y="186807"/>
                    <a:pt x="435981" y="201932"/>
                  </a:cubicBezTo>
                  <a:cubicBezTo>
                    <a:pt x="414825" y="217057"/>
                    <a:pt x="394882" y="232038"/>
                    <a:pt x="376152" y="246874"/>
                  </a:cubicBezTo>
                  <a:cubicBezTo>
                    <a:pt x="357423" y="261709"/>
                    <a:pt x="337449" y="278621"/>
                    <a:pt x="316229" y="297610"/>
                  </a:cubicBezTo>
                  <a:cubicBezTo>
                    <a:pt x="295010" y="316598"/>
                    <a:pt x="270086" y="339884"/>
                    <a:pt x="241457" y="367467"/>
                  </a:cubicBezTo>
                  <a:cubicBezTo>
                    <a:pt x="237482" y="371355"/>
                    <a:pt x="231685" y="376628"/>
                    <a:pt x="224067" y="383284"/>
                  </a:cubicBezTo>
                  <a:cubicBezTo>
                    <a:pt x="216448" y="389940"/>
                    <a:pt x="208666" y="396003"/>
                    <a:pt x="200722" y="401472"/>
                  </a:cubicBezTo>
                  <a:cubicBezTo>
                    <a:pt x="192777" y="406942"/>
                    <a:pt x="186328" y="409842"/>
                    <a:pt x="181374" y="410171"/>
                  </a:cubicBezTo>
                  <a:cubicBezTo>
                    <a:pt x="174215" y="409773"/>
                    <a:pt x="169323" y="406075"/>
                    <a:pt x="166698" y="399079"/>
                  </a:cubicBezTo>
                  <a:cubicBezTo>
                    <a:pt x="164073" y="392083"/>
                    <a:pt x="162890" y="384182"/>
                    <a:pt x="163149" y="375376"/>
                  </a:cubicBezTo>
                  <a:cubicBezTo>
                    <a:pt x="163408" y="366569"/>
                    <a:pt x="164283" y="359251"/>
                    <a:pt x="165775" y="353420"/>
                  </a:cubicBezTo>
                  <a:cubicBezTo>
                    <a:pt x="168142" y="345425"/>
                    <a:pt x="172729" y="337536"/>
                    <a:pt x="179534" y="329751"/>
                  </a:cubicBezTo>
                  <a:cubicBezTo>
                    <a:pt x="186339" y="321967"/>
                    <a:pt x="192925" y="315060"/>
                    <a:pt x="199293" y="309032"/>
                  </a:cubicBezTo>
                  <a:lnTo>
                    <a:pt x="249939" y="259024"/>
                  </a:lnTo>
                  <a:cubicBezTo>
                    <a:pt x="284051" y="225394"/>
                    <a:pt x="310147" y="198540"/>
                    <a:pt x="328227" y="178465"/>
                  </a:cubicBezTo>
                  <a:cubicBezTo>
                    <a:pt x="346307" y="158389"/>
                    <a:pt x="361971" y="139543"/>
                    <a:pt x="375221" y="121925"/>
                  </a:cubicBezTo>
                  <a:cubicBezTo>
                    <a:pt x="382047" y="113052"/>
                    <a:pt x="385766" y="106778"/>
                    <a:pt x="386379" y="103102"/>
                  </a:cubicBezTo>
                  <a:cubicBezTo>
                    <a:pt x="386991" y="99427"/>
                    <a:pt x="385655" y="97648"/>
                    <a:pt x="382369" y="97765"/>
                  </a:cubicBezTo>
                  <a:cubicBezTo>
                    <a:pt x="378884" y="97975"/>
                    <a:pt x="375276" y="99380"/>
                    <a:pt x="371547" y="101979"/>
                  </a:cubicBezTo>
                  <a:cubicBezTo>
                    <a:pt x="367818" y="104577"/>
                    <a:pt x="364634" y="107106"/>
                    <a:pt x="361994" y="109564"/>
                  </a:cubicBezTo>
                  <a:lnTo>
                    <a:pt x="190711" y="255653"/>
                  </a:lnTo>
                  <a:lnTo>
                    <a:pt x="78121" y="369153"/>
                  </a:lnTo>
                  <a:cubicBezTo>
                    <a:pt x="71567" y="376235"/>
                    <a:pt x="63863" y="383563"/>
                    <a:pt x="55008" y="391137"/>
                  </a:cubicBezTo>
                  <a:cubicBezTo>
                    <a:pt x="46154" y="398710"/>
                    <a:pt x="37148" y="402807"/>
                    <a:pt x="27990" y="403428"/>
                  </a:cubicBezTo>
                  <a:cubicBezTo>
                    <a:pt x="20277" y="402987"/>
                    <a:pt x="14703" y="398936"/>
                    <a:pt x="11267" y="391274"/>
                  </a:cubicBezTo>
                  <a:cubicBezTo>
                    <a:pt x="7832" y="383613"/>
                    <a:pt x="5605" y="374983"/>
                    <a:pt x="4588" y="365386"/>
                  </a:cubicBezTo>
                  <a:cubicBezTo>
                    <a:pt x="3571" y="355789"/>
                    <a:pt x="2833" y="347867"/>
                    <a:pt x="2375" y="341621"/>
                  </a:cubicBezTo>
                  <a:lnTo>
                    <a:pt x="156810" y="193284"/>
                  </a:lnTo>
                  <a:cubicBezTo>
                    <a:pt x="184694" y="158587"/>
                    <a:pt x="203961" y="132837"/>
                    <a:pt x="214609" y="116036"/>
                  </a:cubicBezTo>
                  <a:cubicBezTo>
                    <a:pt x="225257" y="99235"/>
                    <a:pt x="230633" y="88303"/>
                    <a:pt x="230739" y="83239"/>
                  </a:cubicBezTo>
                  <a:cubicBezTo>
                    <a:pt x="230845" y="78175"/>
                    <a:pt x="229027" y="75900"/>
                    <a:pt x="225285" y="76413"/>
                  </a:cubicBezTo>
                  <a:cubicBezTo>
                    <a:pt x="222839" y="76554"/>
                    <a:pt x="219725" y="77396"/>
                    <a:pt x="215945" y="78942"/>
                  </a:cubicBezTo>
                  <a:cubicBezTo>
                    <a:pt x="212164" y="80487"/>
                    <a:pt x="208910" y="81892"/>
                    <a:pt x="206183" y="83156"/>
                  </a:cubicBezTo>
                  <a:cubicBezTo>
                    <a:pt x="158585" y="103179"/>
                    <a:pt x="122583" y="118829"/>
                    <a:pt x="98178" y="130108"/>
                  </a:cubicBezTo>
                  <a:cubicBezTo>
                    <a:pt x="73772" y="141386"/>
                    <a:pt x="56662" y="149522"/>
                    <a:pt x="46845" y="154515"/>
                  </a:cubicBezTo>
                  <a:cubicBezTo>
                    <a:pt x="37029" y="159507"/>
                    <a:pt x="30205" y="162586"/>
                    <a:pt x="26375" y="163751"/>
                  </a:cubicBezTo>
                  <a:cubicBezTo>
                    <a:pt x="22544" y="164915"/>
                    <a:pt x="17405" y="165395"/>
                    <a:pt x="10957" y="165190"/>
                  </a:cubicBezTo>
                  <a:cubicBezTo>
                    <a:pt x="6291" y="165167"/>
                    <a:pt x="3012" y="163388"/>
                    <a:pt x="1118" y="159852"/>
                  </a:cubicBezTo>
                  <a:cubicBezTo>
                    <a:pt x="-775" y="156317"/>
                    <a:pt x="-263" y="151167"/>
                    <a:pt x="2652" y="144401"/>
                  </a:cubicBezTo>
                  <a:cubicBezTo>
                    <a:pt x="9358" y="128680"/>
                    <a:pt x="15477" y="114469"/>
                    <a:pt x="21009" y="101768"/>
                  </a:cubicBezTo>
                  <a:cubicBezTo>
                    <a:pt x="26540" y="89067"/>
                    <a:pt x="30802" y="81177"/>
                    <a:pt x="33794" y="78099"/>
                  </a:cubicBezTo>
                  <a:cubicBezTo>
                    <a:pt x="35590" y="76125"/>
                    <a:pt x="37582" y="74204"/>
                    <a:pt x="39769" y="72334"/>
                  </a:cubicBezTo>
                  <a:cubicBezTo>
                    <a:pt x="41955" y="70465"/>
                    <a:pt x="47037" y="67003"/>
                    <a:pt x="55012" y="61950"/>
                  </a:cubicBezTo>
                  <a:cubicBezTo>
                    <a:pt x="62988" y="56896"/>
                    <a:pt x="76558" y="48607"/>
                    <a:pt x="95722" y="37081"/>
                  </a:cubicBezTo>
                  <a:cubicBezTo>
                    <a:pt x="97617" y="35770"/>
                    <a:pt x="100215" y="34178"/>
                    <a:pt x="103516" y="32306"/>
                  </a:cubicBezTo>
                  <a:cubicBezTo>
                    <a:pt x="106816" y="30433"/>
                    <a:pt x="109555" y="29402"/>
                    <a:pt x="111732" y="29215"/>
                  </a:cubicBezTo>
                  <a:cubicBezTo>
                    <a:pt x="113237" y="29239"/>
                    <a:pt x="114584" y="29754"/>
                    <a:pt x="115773" y="30760"/>
                  </a:cubicBezTo>
                  <a:cubicBezTo>
                    <a:pt x="116962" y="31767"/>
                    <a:pt x="117396" y="33125"/>
                    <a:pt x="117075" y="34834"/>
                  </a:cubicBezTo>
                  <a:cubicBezTo>
                    <a:pt x="116795" y="36473"/>
                    <a:pt x="113707" y="39938"/>
                    <a:pt x="107810" y="45229"/>
                  </a:cubicBezTo>
                  <a:cubicBezTo>
                    <a:pt x="101913" y="50520"/>
                    <a:pt x="92365" y="57918"/>
                    <a:pt x="79166" y="67423"/>
                  </a:cubicBezTo>
                  <a:lnTo>
                    <a:pt x="80009" y="68547"/>
                  </a:lnTo>
                  <a:lnTo>
                    <a:pt x="150797" y="39329"/>
                  </a:lnTo>
                  <a:cubicBezTo>
                    <a:pt x="154203" y="37938"/>
                    <a:pt x="163854" y="34040"/>
                    <a:pt x="179750" y="27634"/>
                  </a:cubicBezTo>
                  <a:cubicBezTo>
                    <a:pt x="195646" y="21228"/>
                    <a:pt x="212235" y="15041"/>
                    <a:pt x="229518" y="9072"/>
                  </a:cubicBezTo>
                  <a:cubicBezTo>
                    <a:pt x="246801" y="3104"/>
                    <a:pt x="259228" y="80"/>
                    <a:pt x="266797" y="0"/>
                  </a:cubicBezTo>
                  <a:close/>
                  <a:moveTo>
                    <a:pt x="764971" y="241270"/>
                  </a:moveTo>
                  <a:cubicBezTo>
                    <a:pt x="717594" y="254990"/>
                    <a:pt x="681580" y="267958"/>
                    <a:pt x="656929" y="280175"/>
                  </a:cubicBezTo>
                  <a:cubicBezTo>
                    <a:pt x="632277" y="292392"/>
                    <a:pt x="615244" y="303856"/>
                    <a:pt x="605828" y="314569"/>
                  </a:cubicBezTo>
                  <a:cubicBezTo>
                    <a:pt x="596411" y="325283"/>
                    <a:pt x="590868" y="335244"/>
                    <a:pt x="589196" y="344453"/>
                  </a:cubicBezTo>
                  <a:cubicBezTo>
                    <a:pt x="588932" y="346262"/>
                    <a:pt x="589214" y="348704"/>
                    <a:pt x="590040" y="351780"/>
                  </a:cubicBezTo>
                  <a:cubicBezTo>
                    <a:pt x="590867" y="354856"/>
                    <a:pt x="593397" y="356173"/>
                    <a:pt x="597631" y="355730"/>
                  </a:cubicBezTo>
                  <a:cubicBezTo>
                    <a:pt x="600845" y="355709"/>
                    <a:pt x="606806" y="353934"/>
                    <a:pt x="615514" y="350405"/>
                  </a:cubicBezTo>
                  <a:cubicBezTo>
                    <a:pt x="624222" y="346876"/>
                    <a:pt x="640016" y="337207"/>
                    <a:pt x="662897" y="321398"/>
                  </a:cubicBezTo>
                  <a:cubicBezTo>
                    <a:pt x="685777" y="305590"/>
                    <a:pt x="720082" y="279256"/>
                    <a:pt x="765812" y="242397"/>
                  </a:cubicBezTo>
                  <a:lnTo>
                    <a:pt x="764971" y="2412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 i="1" dirty="0">
                <a:solidFill>
                  <a:srgbClr val="FF0000"/>
                </a:solidFill>
                <a:latin typeface="Brush Script Std" panose="030608020406070704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30901" y="3512826"/>
              <a:ext cx="508978" cy="393925"/>
            </a:xfrm>
            <a:custGeom>
              <a:avLst/>
              <a:gdLst/>
              <a:ahLst/>
              <a:cxnLst/>
              <a:rect l="l" t="t" r="r" b="b"/>
              <a:pathLst>
                <a:path w="508978" h="393925">
                  <a:moveTo>
                    <a:pt x="428815" y="0"/>
                  </a:moveTo>
                  <a:cubicBezTo>
                    <a:pt x="440597" y="12"/>
                    <a:pt x="452218" y="691"/>
                    <a:pt x="463678" y="2036"/>
                  </a:cubicBezTo>
                  <a:cubicBezTo>
                    <a:pt x="475139" y="3381"/>
                    <a:pt x="486453" y="5323"/>
                    <a:pt x="497622" y="7861"/>
                  </a:cubicBezTo>
                  <a:cubicBezTo>
                    <a:pt x="503562" y="9159"/>
                    <a:pt x="507106" y="11195"/>
                    <a:pt x="508253" y="13967"/>
                  </a:cubicBezTo>
                  <a:cubicBezTo>
                    <a:pt x="509400" y="16739"/>
                    <a:pt x="509187" y="20880"/>
                    <a:pt x="507614" y="26389"/>
                  </a:cubicBezTo>
                  <a:cubicBezTo>
                    <a:pt x="502724" y="46425"/>
                    <a:pt x="495449" y="60673"/>
                    <a:pt x="485789" y="69132"/>
                  </a:cubicBezTo>
                  <a:cubicBezTo>
                    <a:pt x="476128" y="77591"/>
                    <a:pt x="462347" y="84685"/>
                    <a:pt x="444447" y="90412"/>
                  </a:cubicBezTo>
                  <a:cubicBezTo>
                    <a:pt x="432125" y="94511"/>
                    <a:pt x="422489" y="98259"/>
                    <a:pt x="415538" y="101655"/>
                  </a:cubicBezTo>
                  <a:cubicBezTo>
                    <a:pt x="408587" y="105051"/>
                    <a:pt x="399094" y="110485"/>
                    <a:pt x="387061" y="117957"/>
                  </a:cubicBezTo>
                  <a:cubicBezTo>
                    <a:pt x="384734" y="119175"/>
                    <a:pt x="382162" y="120393"/>
                    <a:pt x="379343" y="121611"/>
                  </a:cubicBezTo>
                  <a:cubicBezTo>
                    <a:pt x="376524" y="122829"/>
                    <a:pt x="373949" y="123485"/>
                    <a:pt x="371618" y="123578"/>
                  </a:cubicBezTo>
                  <a:cubicBezTo>
                    <a:pt x="368784" y="123578"/>
                    <a:pt x="366757" y="122876"/>
                    <a:pt x="365538" y="121470"/>
                  </a:cubicBezTo>
                  <a:cubicBezTo>
                    <a:pt x="364319" y="120065"/>
                    <a:pt x="364048" y="117957"/>
                    <a:pt x="364725" y="115146"/>
                  </a:cubicBezTo>
                  <a:cubicBezTo>
                    <a:pt x="364746" y="114315"/>
                    <a:pt x="368811" y="110216"/>
                    <a:pt x="376921" y="102849"/>
                  </a:cubicBezTo>
                  <a:cubicBezTo>
                    <a:pt x="385030" y="95483"/>
                    <a:pt x="397900" y="86465"/>
                    <a:pt x="415529" y="75796"/>
                  </a:cubicBezTo>
                  <a:lnTo>
                    <a:pt x="414687" y="74673"/>
                  </a:lnTo>
                  <a:cubicBezTo>
                    <a:pt x="365928" y="76893"/>
                    <a:pt x="325054" y="82758"/>
                    <a:pt x="292064" y="92265"/>
                  </a:cubicBezTo>
                  <a:cubicBezTo>
                    <a:pt x="259075" y="101773"/>
                    <a:pt x="234000" y="111718"/>
                    <a:pt x="216842" y="122100"/>
                  </a:cubicBezTo>
                  <a:cubicBezTo>
                    <a:pt x="199683" y="132482"/>
                    <a:pt x="190470" y="140095"/>
                    <a:pt x="189203" y="144939"/>
                  </a:cubicBezTo>
                  <a:cubicBezTo>
                    <a:pt x="188290" y="146812"/>
                    <a:pt x="188250" y="148724"/>
                    <a:pt x="189083" y="150675"/>
                  </a:cubicBezTo>
                  <a:cubicBezTo>
                    <a:pt x="189917" y="152626"/>
                    <a:pt x="194160" y="155188"/>
                    <a:pt x="201813" y="158360"/>
                  </a:cubicBezTo>
                  <a:cubicBezTo>
                    <a:pt x="209466" y="161533"/>
                    <a:pt x="223066" y="165886"/>
                    <a:pt x="242611" y="171421"/>
                  </a:cubicBezTo>
                  <a:cubicBezTo>
                    <a:pt x="262156" y="176956"/>
                    <a:pt x="290183" y="184244"/>
                    <a:pt x="326693" y="193283"/>
                  </a:cubicBezTo>
                  <a:cubicBezTo>
                    <a:pt x="353201" y="200415"/>
                    <a:pt x="371641" y="210464"/>
                    <a:pt x="382012" y="223428"/>
                  </a:cubicBezTo>
                  <a:cubicBezTo>
                    <a:pt x="392383" y="236392"/>
                    <a:pt x="395762" y="249954"/>
                    <a:pt x="392149" y="264113"/>
                  </a:cubicBezTo>
                  <a:cubicBezTo>
                    <a:pt x="384420" y="291864"/>
                    <a:pt x="368179" y="314344"/>
                    <a:pt x="343429" y="331552"/>
                  </a:cubicBezTo>
                  <a:cubicBezTo>
                    <a:pt x="318678" y="348760"/>
                    <a:pt x="289986" y="361882"/>
                    <a:pt x="257353" y="370917"/>
                  </a:cubicBezTo>
                  <a:cubicBezTo>
                    <a:pt x="224720" y="379953"/>
                    <a:pt x="192715" y="386087"/>
                    <a:pt x="161338" y="389321"/>
                  </a:cubicBezTo>
                  <a:cubicBezTo>
                    <a:pt x="129961" y="392554"/>
                    <a:pt x="103781" y="394072"/>
                    <a:pt x="82799" y="393875"/>
                  </a:cubicBezTo>
                  <a:cubicBezTo>
                    <a:pt x="74737" y="394076"/>
                    <a:pt x="63775" y="393674"/>
                    <a:pt x="49912" y="392669"/>
                  </a:cubicBezTo>
                  <a:cubicBezTo>
                    <a:pt x="36050" y="391664"/>
                    <a:pt x="23855" y="388849"/>
                    <a:pt x="13328" y="384226"/>
                  </a:cubicBezTo>
                  <a:cubicBezTo>
                    <a:pt x="2801" y="379603"/>
                    <a:pt x="-1490" y="371965"/>
                    <a:pt x="455" y="361311"/>
                  </a:cubicBezTo>
                  <a:cubicBezTo>
                    <a:pt x="2761" y="354597"/>
                    <a:pt x="8595" y="345848"/>
                    <a:pt x="17958" y="335062"/>
                  </a:cubicBezTo>
                  <a:cubicBezTo>
                    <a:pt x="27320" y="324277"/>
                    <a:pt x="35193" y="316367"/>
                    <a:pt x="41576" y="311332"/>
                  </a:cubicBezTo>
                  <a:cubicBezTo>
                    <a:pt x="44631" y="309361"/>
                    <a:pt x="49741" y="307120"/>
                    <a:pt x="56906" y="304607"/>
                  </a:cubicBezTo>
                  <a:cubicBezTo>
                    <a:pt x="64072" y="302095"/>
                    <a:pt x="71253" y="299895"/>
                    <a:pt x="78450" y="298008"/>
                  </a:cubicBezTo>
                  <a:cubicBezTo>
                    <a:pt x="85647" y="296120"/>
                    <a:pt x="90820" y="295127"/>
                    <a:pt x="93970" y="295030"/>
                  </a:cubicBezTo>
                  <a:cubicBezTo>
                    <a:pt x="95397" y="294983"/>
                    <a:pt x="96439" y="295218"/>
                    <a:pt x="97094" y="295733"/>
                  </a:cubicBezTo>
                  <a:cubicBezTo>
                    <a:pt x="97749" y="296248"/>
                    <a:pt x="97878" y="297326"/>
                    <a:pt x="97481" y="298965"/>
                  </a:cubicBezTo>
                  <a:cubicBezTo>
                    <a:pt x="96640" y="301729"/>
                    <a:pt x="94991" y="303931"/>
                    <a:pt x="92534" y="305570"/>
                  </a:cubicBezTo>
                  <a:cubicBezTo>
                    <a:pt x="90078" y="307210"/>
                    <a:pt x="87656" y="308568"/>
                    <a:pt x="85268" y="309646"/>
                  </a:cubicBezTo>
                  <a:cubicBezTo>
                    <a:pt x="83326" y="310770"/>
                    <a:pt x="81418" y="312035"/>
                    <a:pt x="79546" y="313440"/>
                  </a:cubicBezTo>
                  <a:cubicBezTo>
                    <a:pt x="77673" y="314846"/>
                    <a:pt x="75696" y="316392"/>
                    <a:pt x="73613" y="318078"/>
                  </a:cubicBezTo>
                  <a:lnTo>
                    <a:pt x="73332" y="319202"/>
                  </a:lnTo>
                  <a:cubicBezTo>
                    <a:pt x="139211" y="320931"/>
                    <a:pt x="191876" y="317529"/>
                    <a:pt x="231326" y="308997"/>
                  </a:cubicBezTo>
                  <a:cubicBezTo>
                    <a:pt x="270777" y="300464"/>
                    <a:pt x="299308" y="291026"/>
                    <a:pt x="316921" y="280683"/>
                  </a:cubicBezTo>
                  <a:cubicBezTo>
                    <a:pt x="334533" y="270341"/>
                    <a:pt x="343522" y="263318"/>
                    <a:pt x="343887" y="259616"/>
                  </a:cubicBezTo>
                  <a:cubicBezTo>
                    <a:pt x="344940" y="252418"/>
                    <a:pt x="338364" y="245698"/>
                    <a:pt x="324158" y="239458"/>
                  </a:cubicBezTo>
                  <a:cubicBezTo>
                    <a:pt x="309952" y="233217"/>
                    <a:pt x="292515" y="227640"/>
                    <a:pt x="271847" y="222725"/>
                  </a:cubicBezTo>
                  <a:cubicBezTo>
                    <a:pt x="251179" y="217811"/>
                    <a:pt x="231679" y="213744"/>
                    <a:pt x="213347" y="210525"/>
                  </a:cubicBezTo>
                  <a:cubicBezTo>
                    <a:pt x="195014" y="207306"/>
                    <a:pt x="182249" y="205119"/>
                    <a:pt x="175050" y="203964"/>
                  </a:cubicBezTo>
                  <a:cubicBezTo>
                    <a:pt x="160841" y="202137"/>
                    <a:pt x="148842" y="197921"/>
                    <a:pt x="139053" y="191316"/>
                  </a:cubicBezTo>
                  <a:cubicBezTo>
                    <a:pt x="129263" y="184711"/>
                    <a:pt x="126103" y="173187"/>
                    <a:pt x="129571" y="156744"/>
                  </a:cubicBezTo>
                  <a:cubicBezTo>
                    <a:pt x="131242" y="150262"/>
                    <a:pt x="134145" y="142177"/>
                    <a:pt x="138279" y="132489"/>
                  </a:cubicBezTo>
                  <a:cubicBezTo>
                    <a:pt x="142412" y="122801"/>
                    <a:pt x="146999" y="113300"/>
                    <a:pt x="152037" y="103987"/>
                  </a:cubicBezTo>
                  <a:cubicBezTo>
                    <a:pt x="157075" y="94673"/>
                    <a:pt x="161787" y="87338"/>
                    <a:pt x="166171" y="81980"/>
                  </a:cubicBezTo>
                  <a:cubicBezTo>
                    <a:pt x="174860" y="71951"/>
                    <a:pt x="192076" y="60623"/>
                    <a:pt x="217819" y="47996"/>
                  </a:cubicBezTo>
                  <a:cubicBezTo>
                    <a:pt x="243562" y="35369"/>
                    <a:pt x="274779" y="24334"/>
                    <a:pt x="311472" y="14889"/>
                  </a:cubicBezTo>
                  <a:cubicBezTo>
                    <a:pt x="348164" y="5445"/>
                    <a:pt x="387278" y="482"/>
                    <a:pt x="42881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 i="1" dirty="0">
                <a:solidFill>
                  <a:srgbClr val="FF0000"/>
                </a:solidFill>
                <a:latin typeface="Brush Script Std" panose="030608020406070704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1662" y="3560594"/>
              <a:ext cx="1248950" cy="351726"/>
            </a:xfrm>
            <a:custGeom>
              <a:avLst/>
              <a:gdLst/>
              <a:ahLst/>
              <a:cxnLst/>
              <a:rect l="l" t="t" r="r" b="b"/>
              <a:pathLst>
                <a:path w="1248950" h="351726">
                  <a:moveTo>
                    <a:pt x="839015" y="0"/>
                  </a:moveTo>
                  <a:cubicBezTo>
                    <a:pt x="844618" y="258"/>
                    <a:pt x="848448" y="2553"/>
                    <a:pt x="850505" y="6884"/>
                  </a:cubicBezTo>
                  <a:cubicBezTo>
                    <a:pt x="852563" y="11216"/>
                    <a:pt x="852953" y="16040"/>
                    <a:pt x="851675" y="21355"/>
                  </a:cubicBezTo>
                  <a:cubicBezTo>
                    <a:pt x="849049" y="30101"/>
                    <a:pt x="843816" y="39444"/>
                    <a:pt x="835976" y="49384"/>
                  </a:cubicBezTo>
                  <a:cubicBezTo>
                    <a:pt x="828136" y="59324"/>
                    <a:pt x="820830" y="67964"/>
                    <a:pt x="814059" y="75305"/>
                  </a:cubicBezTo>
                  <a:lnTo>
                    <a:pt x="734601" y="164097"/>
                  </a:lnTo>
                  <a:cubicBezTo>
                    <a:pt x="720907" y="178872"/>
                    <a:pt x="706986" y="194982"/>
                    <a:pt x="692837" y="212427"/>
                  </a:cubicBezTo>
                  <a:cubicBezTo>
                    <a:pt x="678688" y="229871"/>
                    <a:pt x="668983" y="247667"/>
                    <a:pt x="663721" y="265814"/>
                  </a:cubicBezTo>
                  <a:cubicBezTo>
                    <a:pt x="662214" y="270919"/>
                    <a:pt x="661375" y="276726"/>
                    <a:pt x="661204" y="283236"/>
                  </a:cubicBezTo>
                  <a:cubicBezTo>
                    <a:pt x="661033" y="289745"/>
                    <a:pt x="663845" y="293304"/>
                    <a:pt x="669641" y="293913"/>
                  </a:cubicBezTo>
                  <a:cubicBezTo>
                    <a:pt x="676542" y="293424"/>
                    <a:pt x="686731" y="289345"/>
                    <a:pt x="700208" y="281675"/>
                  </a:cubicBezTo>
                  <a:cubicBezTo>
                    <a:pt x="713686" y="274005"/>
                    <a:pt x="727265" y="265679"/>
                    <a:pt x="740945" y="256698"/>
                  </a:cubicBezTo>
                  <a:cubicBezTo>
                    <a:pt x="747785" y="252207"/>
                    <a:pt x="753853" y="248287"/>
                    <a:pt x="759150" y="244936"/>
                  </a:cubicBezTo>
                  <a:lnTo>
                    <a:pt x="768233" y="239352"/>
                  </a:lnTo>
                  <a:lnTo>
                    <a:pt x="788504" y="219733"/>
                  </a:lnTo>
                  <a:cubicBezTo>
                    <a:pt x="782828" y="219253"/>
                    <a:pt x="779215" y="217684"/>
                    <a:pt x="777665" y="215026"/>
                  </a:cubicBezTo>
                  <a:cubicBezTo>
                    <a:pt x="776115" y="212368"/>
                    <a:pt x="776118" y="208130"/>
                    <a:pt x="777674" y="202311"/>
                  </a:cubicBezTo>
                  <a:cubicBezTo>
                    <a:pt x="781723" y="188574"/>
                    <a:pt x="790081" y="175586"/>
                    <a:pt x="802748" y="163348"/>
                  </a:cubicBezTo>
                  <a:cubicBezTo>
                    <a:pt x="815414" y="151109"/>
                    <a:pt x="828268" y="141118"/>
                    <a:pt x="841311" y="133376"/>
                  </a:cubicBezTo>
                  <a:cubicBezTo>
                    <a:pt x="854353" y="125633"/>
                    <a:pt x="863463" y="121637"/>
                    <a:pt x="868640" y="121387"/>
                  </a:cubicBezTo>
                  <a:cubicBezTo>
                    <a:pt x="871496" y="121469"/>
                    <a:pt x="873642" y="122429"/>
                    <a:pt x="875078" y="124267"/>
                  </a:cubicBezTo>
                  <a:cubicBezTo>
                    <a:pt x="876514" y="126105"/>
                    <a:pt x="876942" y="128330"/>
                    <a:pt x="876361" y="130940"/>
                  </a:cubicBezTo>
                  <a:cubicBezTo>
                    <a:pt x="875640" y="133739"/>
                    <a:pt x="874594" y="136431"/>
                    <a:pt x="873224" y="139019"/>
                  </a:cubicBezTo>
                  <a:cubicBezTo>
                    <a:pt x="871854" y="141606"/>
                    <a:pt x="870282" y="144159"/>
                    <a:pt x="868509" y="146676"/>
                  </a:cubicBezTo>
                  <a:cubicBezTo>
                    <a:pt x="895949" y="142754"/>
                    <a:pt x="917470" y="139780"/>
                    <a:pt x="933074" y="137754"/>
                  </a:cubicBezTo>
                  <a:cubicBezTo>
                    <a:pt x="948677" y="135729"/>
                    <a:pt x="957533" y="136268"/>
                    <a:pt x="959640" y="139370"/>
                  </a:cubicBezTo>
                  <a:cubicBezTo>
                    <a:pt x="962504" y="144650"/>
                    <a:pt x="964410" y="149685"/>
                    <a:pt x="965358" y="154473"/>
                  </a:cubicBezTo>
                  <a:cubicBezTo>
                    <a:pt x="966307" y="159262"/>
                    <a:pt x="966422" y="164156"/>
                    <a:pt x="965702" y="169155"/>
                  </a:cubicBezTo>
                  <a:cubicBezTo>
                    <a:pt x="963413" y="177631"/>
                    <a:pt x="959367" y="184562"/>
                    <a:pt x="953564" y="189948"/>
                  </a:cubicBezTo>
                  <a:cubicBezTo>
                    <a:pt x="947760" y="195333"/>
                    <a:pt x="940903" y="200579"/>
                    <a:pt x="932992" y="205683"/>
                  </a:cubicBezTo>
                  <a:cubicBezTo>
                    <a:pt x="922188" y="213094"/>
                    <a:pt x="910446" y="222718"/>
                    <a:pt x="897766" y="234555"/>
                  </a:cubicBezTo>
                  <a:cubicBezTo>
                    <a:pt x="885085" y="246391"/>
                    <a:pt x="876892" y="258122"/>
                    <a:pt x="873186" y="269748"/>
                  </a:cubicBezTo>
                  <a:cubicBezTo>
                    <a:pt x="872241" y="274338"/>
                    <a:pt x="873156" y="278084"/>
                    <a:pt x="875933" y="280988"/>
                  </a:cubicBezTo>
                  <a:cubicBezTo>
                    <a:pt x="878710" y="283891"/>
                    <a:pt x="882293" y="285390"/>
                    <a:pt x="886684" y="285484"/>
                  </a:cubicBezTo>
                  <a:cubicBezTo>
                    <a:pt x="895003" y="285119"/>
                    <a:pt x="904790" y="281789"/>
                    <a:pt x="916045" y="275493"/>
                  </a:cubicBezTo>
                  <a:cubicBezTo>
                    <a:pt x="927301" y="269197"/>
                    <a:pt x="938438" y="262120"/>
                    <a:pt x="949458" y="254263"/>
                  </a:cubicBezTo>
                  <a:cubicBezTo>
                    <a:pt x="954968" y="250334"/>
                    <a:pt x="960052" y="246757"/>
                    <a:pt x="964711" y="243531"/>
                  </a:cubicBezTo>
                  <a:lnTo>
                    <a:pt x="975177" y="236422"/>
                  </a:lnTo>
                  <a:lnTo>
                    <a:pt x="987095" y="218995"/>
                  </a:lnTo>
                  <a:cubicBezTo>
                    <a:pt x="1006289" y="202159"/>
                    <a:pt x="1028986" y="186904"/>
                    <a:pt x="1055186" y="173229"/>
                  </a:cubicBezTo>
                  <a:cubicBezTo>
                    <a:pt x="1081386" y="159554"/>
                    <a:pt x="1107225" y="148584"/>
                    <a:pt x="1132704" y="140318"/>
                  </a:cubicBezTo>
                  <a:cubicBezTo>
                    <a:pt x="1158182" y="132053"/>
                    <a:pt x="1179436" y="127615"/>
                    <a:pt x="1196466" y="127007"/>
                  </a:cubicBezTo>
                  <a:cubicBezTo>
                    <a:pt x="1209184" y="127463"/>
                    <a:pt x="1217610" y="131046"/>
                    <a:pt x="1221745" y="137754"/>
                  </a:cubicBezTo>
                  <a:cubicBezTo>
                    <a:pt x="1225879" y="144463"/>
                    <a:pt x="1227388" y="149872"/>
                    <a:pt x="1226270" y="153981"/>
                  </a:cubicBezTo>
                  <a:cubicBezTo>
                    <a:pt x="1224911" y="157412"/>
                    <a:pt x="1221523" y="160386"/>
                    <a:pt x="1216107" y="162903"/>
                  </a:cubicBezTo>
                  <a:cubicBezTo>
                    <a:pt x="1210691" y="165420"/>
                    <a:pt x="1206355" y="167129"/>
                    <a:pt x="1203098" y="168031"/>
                  </a:cubicBezTo>
                  <a:cubicBezTo>
                    <a:pt x="1207911" y="170185"/>
                    <a:pt x="1211250" y="173042"/>
                    <a:pt x="1213114" y="176601"/>
                  </a:cubicBezTo>
                  <a:cubicBezTo>
                    <a:pt x="1214978" y="180160"/>
                    <a:pt x="1215157" y="184984"/>
                    <a:pt x="1213651" y="191072"/>
                  </a:cubicBezTo>
                  <a:cubicBezTo>
                    <a:pt x="1211500" y="197278"/>
                    <a:pt x="1205294" y="205222"/>
                    <a:pt x="1195033" y="214904"/>
                  </a:cubicBezTo>
                  <a:cubicBezTo>
                    <a:pt x="1184772" y="224586"/>
                    <a:pt x="1174395" y="234736"/>
                    <a:pt x="1163901" y="245354"/>
                  </a:cubicBezTo>
                  <a:cubicBezTo>
                    <a:pt x="1153407" y="255973"/>
                    <a:pt x="1146734" y="265790"/>
                    <a:pt x="1143883" y="274806"/>
                  </a:cubicBezTo>
                  <a:cubicBezTo>
                    <a:pt x="1142864" y="279548"/>
                    <a:pt x="1143786" y="282990"/>
                    <a:pt x="1146647" y="285132"/>
                  </a:cubicBezTo>
                  <a:cubicBezTo>
                    <a:pt x="1149508" y="287275"/>
                    <a:pt x="1153273" y="288329"/>
                    <a:pt x="1157941" y="288293"/>
                  </a:cubicBezTo>
                  <a:cubicBezTo>
                    <a:pt x="1170295" y="287439"/>
                    <a:pt x="1184885" y="281983"/>
                    <a:pt x="1201711" y="271926"/>
                  </a:cubicBezTo>
                  <a:cubicBezTo>
                    <a:pt x="1218537" y="261869"/>
                    <a:pt x="1234284" y="252339"/>
                    <a:pt x="1248950" y="243335"/>
                  </a:cubicBezTo>
                  <a:lnTo>
                    <a:pt x="1248262" y="264129"/>
                  </a:lnTo>
                  <a:cubicBezTo>
                    <a:pt x="1237166" y="273878"/>
                    <a:pt x="1221746" y="285527"/>
                    <a:pt x="1202002" y="299076"/>
                  </a:cubicBezTo>
                  <a:cubicBezTo>
                    <a:pt x="1182259" y="312625"/>
                    <a:pt x="1162711" y="324644"/>
                    <a:pt x="1143359" y="335134"/>
                  </a:cubicBezTo>
                  <a:cubicBezTo>
                    <a:pt x="1124008" y="345624"/>
                    <a:pt x="1109371" y="351155"/>
                    <a:pt x="1099451" y="351726"/>
                  </a:cubicBezTo>
                  <a:cubicBezTo>
                    <a:pt x="1090281" y="351504"/>
                    <a:pt x="1084205" y="348580"/>
                    <a:pt x="1081223" y="342955"/>
                  </a:cubicBezTo>
                  <a:cubicBezTo>
                    <a:pt x="1078241" y="337330"/>
                    <a:pt x="1077810" y="330336"/>
                    <a:pt x="1079929" y="321974"/>
                  </a:cubicBezTo>
                  <a:cubicBezTo>
                    <a:pt x="1082717" y="312434"/>
                    <a:pt x="1087962" y="301619"/>
                    <a:pt x="1095665" y="289531"/>
                  </a:cubicBezTo>
                  <a:cubicBezTo>
                    <a:pt x="1103367" y="277443"/>
                    <a:pt x="1110235" y="267436"/>
                    <a:pt x="1116268" y="259509"/>
                  </a:cubicBezTo>
                  <a:lnTo>
                    <a:pt x="1115427" y="258382"/>
                  </a:lnTo>
                  <a:lnTo>
                    <a:pt x="1053331" y="300089"/>
                  </a:lnTo>
                  <a:cubicBezTo>
                    <a:pt x="1048694" y="303202"/>
                    <a:pt x="1041797" y="307697"/>
                    <a:pt x="1032639" y="313574"/>
                  </a:cubicBezTo>
                  <a:cubicBezTo>
                    <a:pt x="1023482" y="319451"/>
                    <a:pt x="1014315" y="324860"/>
                    <a:pt x="1005141" y="329802"/>
                  </a:cubicBezTo>
                  <a:cubicBezTo>
                    <a:pt x="995966" y="334744"/>
                    <a:pt x="989035" y="337369"/>
                    <a:pt x="984348" y="337677"/>
                  </a:cubicBezTo>
                  <a:cubicBezTo>
                    <a:pt x="975709" y="336755"/>
                    <a:pt x="967500" y="329343"/>
                    <a:pt x="959720" y="315441"/>
                  </a:cubicBezTo>
                  <a:lnTo>
                    <a:pt x="952407" y="275230"/>
                  </a:lnTo>
                  <a:lnTo>
                    <a:pt x="934931" y="288823"/>
                  </a:lnTo>
                  <a:cubicBezTo>
                    <a:pt x="917189" y="302261"/>
                    <a:pt x="899189" y="314357"/>
                    <a:pt x="880932" y="325111"/>
                  </a:cubicBezTo>
                  <a:cubicBezTo>
                    <a:pt x="862675" y="335865"/>
                    <a:pt x="847900" y="341552"/>
                    <a:pt x="836607" y="342173"/>
                  </a:cubicBezTo>
                  <a:cubicBezTo>
                    <a:pt x="824820" y="341705"/>
                    <a:pt x="816644" y="337163"/>
                    <a:pt x="812080" y="328549"/>
                  </a:cubicBezTo>
                  <a:cubicBezTo>
                    <a:pt x="807516" y="319935"/>
                    <a:pt x="806564" y="310057"/>
                    <a:pt x="809225" y="298915"/>
                  </a:cubicBezTo>
                  <a:cubicBezTo>
                    <a:pt x="814706" y="279931"/>
                    <a:pt x="824801" y="262702"/>
                    <a:pt x="839511" y="247229"/>
                  </a:cubicBezTo>
                  <a:cubicBezTo>
                    <a:pt x="854219" y="231757"/>
                    <a:pt x="869227" y="217337"/>
                    <a:pt x="884533" y="203971"/>
                  </a:cubicBezTo>
                  <a:lnTo>
                    <a:pt x="883691" y="202848"/>
                  </a:lnTo>
                  <a:lnTo>
                    <a:pt x="822079" y="215799"/>
                  </a:lnTo>
                  <a:cubicBezTo>
                    <a:pt x="808456" y="230714"/>
                    <a:pt x="794672" y="243172"/>
                    <a:pt x="780730" y="253170"/>
                  </a:cubicBezTo>
                  <a:cubicBezTo>
                    <a:pt x="766787" y="263169"/>
                    <a:pt x="752300" y="273940"/>
                    <a:pt x="737269" y="285484"/>
                  </a:cubicBezTo>
                  <a:lnTo>
                    <a:pt x="737600" y="283393"/>
                  </a:lnTo>
                  <a:lnTo>
                    <a:pt x="727986" y="290981"/>
                  </a:lnTo>
                  <a:cubicBezTo>
                    <a:pt x="710288" y="304589"/>
                    <a:pt x="692185" y="316573"/>
                    <a:pt x="673676" y="326934"/>
                  </a:cubicBezTo>
                  <a:cubicBezTo>
                    <a:pt x="655168" y="337295"/>
                    <a:pt x="638863" y="342750"/>
                    <a:pt x="624763" y="343297"/>
                  </a:cubicBezTo>
                  <a:cubicBezTo>
                    <a:pt x="614334" y="342736"/>
                    <a:pt x="607830" y="338246"/>
                    <a:pt x="605252" y="329829"/>
                  </a:cubicBezTo>
                  <a:cubicBezTo>
                    <a:pt x="602675" y="321411"/>
                    <a:pt x="602622" y="312432"/>
                    <a:pt x="605094" y="302892"/>
                  </a:cubicBezTo>
                  <a:cubicBezTo>
                    <a:pt x="606896" y="295850"/>
                    <a:pt x="609137" y="288735"/>
                    <a:pt x="611818" y="281548"/>
                  </a:cubicBezTo>
                  <a:cubicBezTo>
                    <a:pt x="614498" y="274361"/>
                    <a:pt x="617302" y="267243"/>
                    <a:pt x="620228" y="260195"/>
                  </a:cubicBezTo>
                  <a:cubicBezTo>
                    <a:pt x="611759" y="266383"/>
                    <a:pt x="600152" y="275044"/>
                    <a:pt x="585407" y="286177"/>
                  </a:cubicBezTo>
                  <a:cubicBezTo>
                    <a:pt x="570662" y="297311"/>
                    <a:pt x="555839" y="307508"/>
                    <a:pt x="540937" y="316769"/>
                  </a:cubicBezTo>
                  <a:cubicBezTo>
                    <a:pt x="526035" y="326029"/>
                    <a:pt x="514114" y="330944"/>
                    <a:pt x="505174" y="331512"/>
                  </a:cubicBezTo>
                  <a:cubicBezTo>
                    <a:pt x="496854" y="330968"/>
                    <a:pt x="490794" y="326068"/>
                    <a:pt x="486995" y="316811"/>
                  </a:cubicBezTo>
                  <a:cubicBezTo>
                    <a:pt x="483196" y="307553"/>
                    <a:pt x="481072" y="297204"/>
                    <a:pt x="480624" y="285761"/>
                  </a:cubicBezTo>
                  <a:cubicBezTo>
                    <a:pt x="480399" y="280040"/>
                    <a:pt x="480448" y="274861"/>
                    <a:pt x="480769" y="270226"/>
                  </a:cubicBezTo>
                  <a:lnTo>
                    <a:pt x="481653" y="264124"/>
                  </a:lnTo>
                  <a:lnTo>
                    <a:pt x="477344" y="267446"/>
                  </a:lnTo>
                  <a:cubicBezTo>
                    <a:pt x="469580" y="273527"/>
                    <a:pt x="461078" y="280276"/>
                    <a:pt x="451837" y="287692"/>
                  </a:cubicBezTo>
                  <a:cubicBezTo>
                    <a:pt x="433356" y="302525"/>
                    <a:pt x="414617" y="315890"/>
                    <a:pt x="395623" y="327788"/>
                  </a:cubicBezTo>
                  <a:cubicBezTo>
                    <a:pt x="376628" y="339686"/>
                    <a:pt x="360074" y="345979"/>
                    <a:pt x="345962" y="346669"/>
                  </a:cubicBezTo>
                  <a:cubicBezTo>
                    <a:pt x="335407" y="346318"/>
                    <a:pt x="328446" y="342529"/>
                    <a:pt x="325078" y="335301"/>
                  </a:cubicBezTo>
                  <a:cubicBezTo>
                    <a:pt x="321711" y="328074"/>
                    <a:pt x="321272" y="319513"/>
                    <a:pt x="323763" y="309619"/>
                  </a:cubicBezTo>
                  <a:cubicBezTo>
                    <a:pt x="326848" y="298299"/>
                    <a:pt x="332538" y="286872"/>
                    <a:pt x="340833" y="275338"/>
                  </a:cubicBezTo>
                  <a:cubicBezTo>
                    <a:pt x="349128" y="263805"/>
                    <a:pt x="358313" y="252707"/>
                    <a:pt x="368387" y="242044"/>
                  </a:cubicBezTo>
                  <a:cubicBezTo>
                    <a:pt x="378461" y="231381"/>
                    <a:pt x="387708" y="221696"/>
                    <a:pt x="396130" y="212989"/>
                  </a:cubicBezTo>
                  <a:lnTo>
                    <a:pt x="395288" y="211865"/>
                  </a:lnTo>
                  <a:cubicBezTo>
                    <a:pt x="375999" y="223983"/>
                    <a:pt x="357361" y="237259"/>
                    <a:pt x="339375" y="251693"/>
                  </a:cubicBezTo>
                  <a:cubicBezTo>
                    <a:pt x="321389" y="266127"/>
                    <a:pt x="304038" y="281506"/>
                    <a:pt x="287322" y="297831"/>
                  </a:cubicBezTo>
                  <a:cubicBezTo>
                    <a:pt x="281167" y="304087"/>
                    <a:pt x="272688" y="311783"/>
                    <a:pt x="261884" y="320916"/>
                  </a:cubicBezTo>
                  <a:cubicBezTo>
                    <a:pt x="251079" y="330050"/>
                    <a:pt x="241587" y="335079"/>
                    <a:pt x="233405" y="336003"/>
                  </a:cubicBezTo>
                  <a:cubicBezTo>
                    <a:pt x="225334" y="335684"/>
                    <a:pt x="219822" y="332392"/>
                    <a:pt x="216871" y="326127"/>
                  </a:cubicBezTo>
                  <a:cubicBezTo>
                    <a:pt x="213919" y="319862"/>
                    <a:pt x="212572" y="312537"/>
                    <a:pt x="212831" y="304151"/>
                  </a:cubicBezTo>
                  <a:cubicBezTo>
                    <a:pt x="213089" y="295765"/>
                    <a:pt x="213997" y="288231"/>
                    <a:pt x="215556" y="281550"/>
                  </a:cubicBezTo>
                  <a:lnTo>
                    <a:pt x="220773" y="270277"/>
                  </a:lnTo>
                  <a:lnTo>
                    <a:pt x="216302" y="274077"/>
                  </a:lnTo>
                  <a:cubicBezTo>
                    <a:pt x="208254" y="279873"/>
                    <a:pt x="200247" y="284588"/>
                    <a:pt x="192281" y="288223"/>
                  </a:cubicBezTo>
                  <a:cubicBezTo>
                    <a:pt x="176349" y="295494"/>
                    <a:pt x="158315" y="299076"/>
                    <a:pt x="138181" y="298971"/>
                  </a:cubicBezTo>
                  <a:cubicBezTo>
                    <a:pt x="123392" y="311279"/>
                    <a:pt x="107943" y="321308"/>
                    <a:pt x="91833" y="329057"/>
                  </a:cubicBezTo>
                  <a:cubicBezTo>
                    <a:pt x="75723" y="336806"/>
                    <a:pt x="58827" y="340803"/>
                    <a:pt x="41146" y="341049"/>
                  </a:cubicBezTo>
                  <a:cubicBezTo>
                    <a:pt x="26116" y="340898"/>
                    <a:pt x="14760" y="333906"/>
                    <a:pt x="7079" y="320073"/>
                  </a:cubicBezTo>
                  <a:cubicBezTo>
                    <a:pt x="-602" y="306239"/>
                    <a:pt x="-2032" y="286467"/>
                    <a:pt x="2789" y="260757"/>
                  </a:cubicBezTo>
                  <a:cubicBezTo>
                    <a:pt x="7662" y="239893"/>
                    <a:pt x="16587" y="221910"/>
                    <a:pt x="29565" y="206807"/>
                  </a:cubicBezTo>
                  <a:cubicBezTo>
                    <a:pt x="42542" y="191704"/>
                    <a:pt x="58486" y="178217"/>
                    <a:pt x="77396" y="166345"/>
                  </a:cubicBezTo>
                  <a:cubicBezTo>
                    <a:pt x="96012" y="153899"/>
                    <a:pt x="115481" y="144088"/>
                    <a:pt x="135804" y="136911"/>
                  </a:cubicBezTo>
                  <a:cubicBezTo>
                    <a:pt x="156127" y="129735"/>
                    <a:pt x="175143" y="125684"/>
                    <a:pt x="192854" y="124759"/>
                  </a:cubicBezTo>
                  <a:cubicBezTo>
                    <a:pt x="199638" y="124407"/>
                    <a:pt x="205985" y="125812"/>
                    <a:pt x="211893" y="128974"/>
                  </a:cubicBezTo>
                  <a:cubicBezTo>
                    <a:pt x="217802" y="132135"/>
                    <a:pt x="220077" y="137473"/>
                    <a:pt x="218718" y="144990"/>
                  </a:cubicBezTo>
                  <a:cubicBezTo>
                    <a:pt x="217542" y="149099"/>
                    <a:pt x="215372" y="152260"/>
                    <a:pt x="212209" y="154473"/>
                  </a:cubicBezTo>
                  <a:cubicBezTo>
                    <a:pt x="209047" y="156686"/>
                    <a:pt x="205647" y="158583"/>
                    <a:pt x="202010" y="160163"/>
                  </a:cubicBezTo>
                  <a:cubicBezTo>
                    <a:pt x="209657" y="162458"/>
                    <a:pt x="214143" y="166439"/>
                    <a:pt x="215470" y="172105"/>
                  </a:cubicBezTo>
                  <a:cubicBezTo>
                    <a:pt x="216797" y="177772"/>
                    <a:pt x="216299" y="184843"/>
                    <a:pt x="213975" y="193320"/>
                  </a:cubicBezTo>
                  <a:cubicBezTo>
                    <a:pt x="210684" y="205531"/>
                    <a:pt x="205523" y="216934"/>
                    <a:pt x="198491" y="227530"/>
                  </a:cubicBezTo>
                  <a:cubicBezTo>
                    <a:pt x="191459" y="238125"/>
                    <a:pt x="183804" y="248826"/>
                    <a:pt x="175525" y="259633"/>
                  </a:cubicBezTo>
                  <a:cubicBezTo>
                    <a:pt x="187284" y="261166"/>
                    <a:pt x="198539" y="258380"/>
                    <a:pt x="209290" y="251273"/>
                  </a:cubicBezTo>
                  <a:cubicBezTo>
                    <a:pt x="220042" y="244167"/>
                    <a:pt x="230557" y="237025"/>
                    <a:pt x="240834" y="229848"/>
                  </a:cubicBezTo>
                  <a:lnTo>
                    <a:pt x="240811" y="231946"/>
                  </a:lnTo>
                  <a:lnTo>
                    <a:pt x="271604" y="194007"/>
                  </a:lnTo>
                  <a:cubicBezTo>
                    <a:pt x="285398" y="179791"/>
                    <a:pt x="299030" y="167948"/>
                    <a:pt x="312501" y="158477"/>
                  </a:cubicBezTo>
                  <a:cubicBezTo>
                    <a:pt x="316761" y="155492"/>
                    <a:pt x="320610" y="153595"/>
                    <a:pt x="324046" y="152787"/>
                  </a:cubicBezTo>
                  <a:cubicBezTo>
                    <a:pt x="327482" y="151979"/>
                    <a:pt x="331508" y="151628"/>
                    <a:pt x="336123" y="151734"/>
                  </a:cubicBezTo>
                  <a:cubicBezTo>
                    <a:pt x="351974" y="152530"/>
                    <a:pt x="360903" y="154309"/>
                    <a:pt x="362910" y="157072"/>
                  </a:cubicBezTo>
                  <a:cubicBezTo>
                    <a:pt x="364917" y="159835"/>
                    <a:pt x="365271" y="162177"/>
                    <a:pt x="363973" y="164097"/>
                  </a:cubicBezTo>
                  <a:cubicBezTo>
                    <a:pt x="362187" y="169780"/>
                    <a:pt x="356688" y="177030"/>
                    <a:pt x="347476" y="185847"/>
                  </a:cubicBezTo>
                  <a:cubicBezTo>
                    <a:pt x="338264" y="194665"/>
                    <a:pt x="327858" y="203829"/>
                    <a:pt x="316258" y="213340"/>
                  </a:cubicBezTo>
                  <a:cubicBezTo>
                    <a:pt x="304658" y="222851"/>
                    <a:pt x="294384" y="231489"/>
                    <a:pt x="285435" y="239252"/>
                  </a:cubicBezTo>
                  <a:cubicBezTo>
                    <a:pt x="276486" y="247016"/>
                    <a:pt x="271381" y="252686"/>
                    <a:pt x="270120" y="256261"/>
                  </a:cubicBezTo>
                  <a:cubicBezTo>
                    <a:pt x="269735" y="257994"/>
                    <a:pt x="269983" y="259445"/>
                    <a:pt x="270863" y="260616"/>
                  </a:cubicBezTo>
                  <a:cubicBezTo>
                    <a:pt x="271743" y="261787"/>
                    <a:pt x="273044" y="262396"/>
                    <a:pt x="274767" y="262443"/>
                  </a:cubicBezTo>
                  <a:cubicBezTo>
                    <a:pt x="276856" y="262290"/>
                    <a:pt x="279182" y="261330"/>
                    <a:pt x="281744" y="259563"/>
                  </a:cubicBezTo>
                  <a:cubicBezTo>
                    <a:pt x="284306" y="257795"/>
                    <a:pt x="286385" y="256132"/>
                    <a:pt x="287980" y="254575"/>
                  </a:cubicBezTo>
                  <a:cubicBezTo>
                    <a:pt x="303235" y="240034"/>
                    <a:pt x="321027" y="225387"/>
                    <a:pt x="341355" y="210636"/>
                  </a:cubicBezTo>
                  <a:cubicBezTo>
                    <a:pt x="361682" y="195884"/>
                    <a:pt x="381960" y="182291"/>
                    <a:pt x="402187" y="169857"/>
                  </a:cubicBezTo>
                  <a:cubicBezTo>
                    <a:pt x="422414" y="157424"/>
                    <a:pt x="440004" y="147413"/>
                    <a:pt x="454957" y="139827"/>
                  </a:cubicBezTo>
                  <a:cubicBezTo>
                    <a:pt x="469910" y="132240"/>
                    <a:pt x="479639" y="128341"/>
                    <a:pt x="484145" y="128131"/>
                  </a:cubicBezTo>
                  <a:cubicBezTo>
                    <a:pt x="485304" y="128084"/>
                    <a:pt x="486463" y="128880"/>
                    <a:pt x="487623" y="130519"/>
                  </a:cubicBezTo>
                  <a:cubicBezTo>
                    <a:pt x="488784" y="132158"/>
                    <a:pt x="489734" y="134921"/>
                    <a:pt x="490474" y="138808"/>
                  </a:cubicBezTo>
                  <a:cubicBezTo>
                    <a:pt x="491144" y="143023"/>
                    <a:pt x="491604" y="147659"/>
                    <a:pt x="491853" y="152717"/>
                  </a:cubicBezTo>
                  <a:cubicBezTo>
                    <a:pt x="492103" y="157775"/>
                    <a:pt x="491931" y="163254"/>
                    <a:pt x="491338" y="169155"/>
                  </a:cubicBezTo>
                  <a:cubicBezTo>
                    <a:pt x="488625" y="176613"/>
                    <a:pt x="480330" y="185924"/>
                    <a:pt x="466453" y="197087"/>
                  </a:cubicBezTo>
                  <a:cubicBezTo>
                    <a:pt x="452576" y="208250"/>
                    <a:pt x="438466" y="220350"/>
                    <a:pt x="424122" y="233386"/>
                  </a:cubicBezTo>
                  <a:cubicBezTo>
                    <a:pt x="409778" y="246423"/>
                    <a:pt x="400549" y="259480"/>
                    <a:pt x="396435" y="272558"/>
                  </a:cubicBezTo>
                  <a:cubicBezTo>
                    <a:pt x="395849" y="275192"/>
                    <a:pt x="396254" y="277511"/>
                    <a:pt x="397652" y="279513"/>
                  </a:cubicBezTo>
                  <a:cubicBezTo>
                    <a:pt x="399049" y="281515"/>
                    <a:pt x="401175" y="282568"/>
                    <a:pt x="404029" y="282674"/>
                  </a:cubicBezTo>
                  <a:cubicBezTo>
                    <a:pt x="411472" y="282030"/>
                    <a:pt x="420853" y="278400"/>
                    <a:pt x="432173" y="271785"/>
                  </a:cubicBezTo>
                  <a:cubicBezTo>
                    <a:pt x="443493" y="265171"/>
                    <a:pt x="452556" y="259434"/>
                    <a:pt x="459364" y="254575"/>
                  </a:cubicBezTo>
                  <a:lnTo>
                    <a:pt x="500088" y="226476"/>
                  </a:lnTo>
                  <a:lnTo>
                    <a:pt x="499795" y="230812"/>
                  </a:lnTo>
                  <a:lnTo>
                    <a:pt x="512524" y="210785"/>
                  </a:lnTo>
                  <a:cubicBezTo>
                    <a:pt x="527889" y="196034"/>
                    <a:pt x="545708" y="182930"/>
                    <a:pt x="565984" y="171473"/>
                  </a:cubicBezTo>
                  <a:cubicBezTo>
                    <a:pt x="586260" y="160015"/>
                    <a:pt x="606075" y="150880"/>
                    <a:pt x="625429" y="144068"/>
                  </a:cubicBezTo>
                  <a:cubicBezTo>
                    <a:pt x="644783" y="137255"/>
                    <a:pt x="660759" y="133442"/>
                    <a:pt x="673357" y="132626"/>
                  </a:cubicBezTo>
                  <a:cubicBezTo>
                    <a:pt x="679068" y="132509"/>
                    <a:pt x="683184" y="134008"/>
                    <a:pt x="685705" y="137122"/>
                  </a:cubicBezTo>
                  <a:cubicBezTo>
                    <a:pt x="688225" y="140236"/>
                    <a:pt x="690658" y="143983"/>
                    <a:pt x="693004" y="148362"/>
                  </a:cubicBezTo>
                  <a:cubicBezTo>
                    <a:pt x="699869" y="139831"/>
                    <a:pt x="709282" y="127599"/>
                    <a:pt x="721242" y="111666"/>
                  </a:cubicBezTo>
                  <a:cubicBezTo>
                    <a:pt x="733202" y="95734"/>
                    <a:pt x="746313" y="79234"/>
                    <a:pt x="760575" y="62169"/>
                  </a:cubicBezTo>
                  <a:cubicBezTo>
                    <a:pt x="774837" y="45103"/>
                    <a:pt x="788853" y="30606"/>
                    <a:pt x="802625" y="18677"/>
                  </a:cubicBezTo>
                  <a:cubicBezTo>
                    <a:pt x="816396" y="6748"/>
                    <a:pt x="828527" y="523"/>
                    <a:pt x="839015" y="0"/>
                  </a:cubicBezTo>
                  <a:close/>
                  <a:moveTo>
                    <a:pt x="665657" y="181518"/>
                  </a:moveTo>
                  <a:cubicBezTo>
                    <a:pt x="630548" y="192005"/>
                    <a:pt x="603834" y="201628"/>
                    <a:pt x="585515" y="210387"/>
                  </a:cubicBezTo>
                  <a:cubicBezTo>
                    <a:pt x="567197" y="219146"/>
                    <a:pt x="554117" y="228186"/>
                    <a:pt x="546275" y="237508"/>
                  </a:cubicBezTo>
                  <a:cubicBezTo>
                    <a:pt x="538433" y="246829"/>
                    <a:pt x="532671" y="257576"/>
                    <a:pt x="528990" y="269748"/>
                  </a:cubicBezTo>
                  <a:cubicBezTo>
                    <a:pt x="528065" y="272336"/>
                    <a:pt x="528061" y="274607"/>
                    <a:pt x="528979" y="276562"/>
                  </a:cubicBezTo>
                  <a:cubicBezTo>
                    <a:pt x="529898" y="278517"/>
                    <a:pt x="531826" y="279805"/>
                    <a:pt x="534765" y="280426"/>
                  </a:cubicBezTo>
                  <a:cubicBezTo>
                    <a:pt x="536845" y="280578"/>
                    <a:pt x="543744" y="277218"/>
                    <a:pt x="555462" y="270345"/>
                  </a:cubicBezTo>
                  <a:cubicBezTo>
                    <a:pt x="567180" y="263473"/>
                    <a:pt x="580732" y="254704"/>
                    <a:pt x="596118" y="244038"/>
                  </a:cubicBezTo>
                  <a:cubicBezTo>
                    <a:pt x="611503" y="233372"/>
                    <a:pt x="625738" y="222425"/>
                    <a:pt x="638820" y="211198"/>
                  </a:cubicBezTo>
                  <a:cubicBezTo>
                    <a:pt x="651903" y="199970"/>
                    <a:pt x="660849" y="190077"/>
                    <a:pt x="665657" y="181518"/>
                  </a:cubicBezTo>
                  <a:close/>
                  <a:moveTo>
                    <a:pt x="148359" y="186014"/>
                  </a:moveTo>
                  <a:cubicBezTo>
                    <a:pt x="137056" y="191622"/>
                    <a:pt x="124832" y="197827"/>
                    <a:pt x="111685" y="204629"/>
                  </a:cubicBezTo>
                  <a:cubicBezTo>
                    <a:pt x="98539" y="211432"/>
                    <a:pt x="86561" y="218901"/>
                    <a:pt x="75752" y="227038"/>
                  </a:cubicBezTo>
                  <a:cubicBezTo>
                    <a:pt x="67769" y="233513"/>
                    <a:pt x="60392" y="241497"/>
                    <a:pt x="53623" y="250992"/>
                  </a:cubicBezTo>
                  <a:cubicBezTo>
                    <a:pt x="46854" y="260487"/>
                    <a:pt x="42253" y="269737"/>
                    <a:pt x="39821" y="278740"/>
                  </a:cubicBezTo>
                  <a:cubicBezTo>
                    <a:pt x="37974" y="286760"/>
                    <a:pt x="38944" y="292356"/>
                    <a:pt x="42730" y="295529"/>
                  </a:cubicBezTo>
                  <a:cubicBezTo>
                    <a:pt x="46517" y="298702"/>
                    <a:pt x="52015" y="300224"/>
                    <a:pt x="59224" y="300095"/>
                  </a:cubicBezTo>
                  <a:cubicBezTo>
                    <a:pt x="68382" y="299896"/>
                    <a:pt x="76863" y="297625"/>
                    <a:pt x="84666" y="293281"/>
                  </a:cubicBezTo>
                  <a:cubicBezTo>
                    <a:pt x="92469" y="288937"/>
                    <a:pt x="100281" y="283716"/>
                    <a:pt x="108100" y="277616"/>
                  </a:cubicBezTo>
                  <a:cubicBezTo>
                    <a:pt x="107199" y="273202"/>
                    <a:pt x="106640" y="268964"/>
                    <a:pt x="106423" y="264901"/>
                  </a:cubicBezTo>
                  <a:cubicBezTo>
                    <a:pt x="106207" y="260839"/>
                    <a:pt x="106666" y="256460"/>
                    <a:pt x="107802" y="251765"/>
                  </a:cubicBezTo>
                  <a:cubicBezTo>
                    <a:pt x="110632" y="241774"/>
                    <a:pt x="115362" y="231846"/>
                    <a:pt x="121992" y="221980"/>
                  </a:cubicBezTo>
                  <a:cubicBezTo>
                    <a:pt x="128621" y="212115"/>
                    <a:pt x="134736" y="203810"/>
                    <a:pt x="140338" y="197066"/>
                  </a:cubicBezTo>
                  <a:cubicBezTo>
                    <a:pt x="145939" y="190322"/>
                    <a:pt x="148613" y="186638"/>
                    <a:pt x="148359" y="186014"/>
                  </a:cubicBezTo>
                  <a:close/>
                  <a:moveTo>
                    <a:pt x="1164710" y="182263"/>
                  </a:moveTo>
                  <a:cubicBezTo>
                    <a:pt x="1117333" y="195983"/>
                    <a:pt x="1081319" y="208951"/>
                    <a:pt x="1056668" y="221168"/>
                  </a:cubicBezTo>
                  <a:cubicBezTo>
                    <a:pt x="1032017" y="233385"/>
                    <a:pt x="1014983" y="244849"/>
                    <a:pt x="1005567" y="255562"/>
                  </a:cubicBezTo>
                  <a:cubicBezTo>
                    <a:pt x="996151" y="266276"/>
                    <a:pt x="990606" y="276237"/>
                    <a:pt x="988935" y="285446"/>
                  </a:cubicBezTo>
                  <a:cubicBezTo>
                    <a:pt x="988671" y="287255"/>
                    <a:pt x="988953" y="289697"/>
                    <a:pt x="989779" y="292773"/>
                  </a:cubicBezTo>
                  <a:cubicBezTo>
                    <a:pt x="990606" y="295849"/>
                    <a:pt x="993136" y="297166"/>
                    <a:pt x="997371" y="296723"/>
                  </a:cubicBezTo>
                  <a:cubicBezTo>
                    <a:pt x="1000584" y="296702"/>
                    <a:pt x="1006545" y="294927"/>
                    <a:pt x="1015253" y="291398"/>
                  </a:cubicBezTo>
                  <a:cubicBezTo>
                    <a:pt x="1023961" y="287869"/>
                    <a:pt x="1039755" y="278200"/>
                    <a:pt x="1062636" y="262391"/>
                  </a:cubicBezTo>
                  <a:cubicBezTo>
                    <a:pt x="1085516" y="246583"/>
                    <a:pt x="1119821" y="220249"/>
                    <a:pt x="1165551" y="183390"/>
                  </a:cubicBezTo>
                  <a:lnTo>
                    <a:pt x="1164710" y="1822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 i="1" dirty="0">
                <a:solidFill>
                  <a:srgbClr val="FF0000"/>
                </a:solidFill>
                <a:latin typeface="Brush Script Std" panose="030608020406070704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06936" y="3625783"/>
              <a:ext cx="75200" cy="67437"/>
            </a:xfrm>
            <a:custGeom>
              <a:avLst/>
              <a:gdLst/>
              <a:ahLst/>
              <a:cxnLst/>
              <a:rect l="l" t="t" r="r" b="b"/>
              <a:pathLst>
                <a:path w="75200" h="67437">
                  <a:moveTo>
                    <a:pt x="60509" y="0"/>
                  </a:moveTo>
                  <a:cubicBezTo>
                    <a:pt x="65679" y="94"/>
                    <a:pt x="69621" y="1733"/>
                    <a:pt x="72336" y="4918"/>
                  </a:cubicBezTo>
                  <a:cubicBezTo>
                    <a:pt x="75050" y="8102"/>
                    <a:pt x="75836" y="12270"/>
                    <a:pt x="74692" y="17422"/>
                  </a:cubicBezTo>
                  <a:cubicBezTo>
                    <a:pt x="71358" y="29340"/>
                    <a:pt x="64111" y="40486"/>
                    <a:pt x="52952" y="50859"/>
                  </a:cubicBezTo>
                  <a:cubicBezTo>
                    <a:pt x="41793" y="61232"/>
                    <a:pt x="29913" y="66758"/>
                    <a:pt x="17311" y="67437"/>
                  </a:cubicBezTo>
                  <a:cubicBezTo>
                    <a:pt x="10522" y="67273"/>
                    <a:pt x="5678" y="64932"/>
                    <a:pt x="2782" y="60413"/>
                  </a:cubicBezTo>
                  <a:cubicBezTo>
                    <a:pt x="-115" y="55893"/>
                    <a:pt x="-748" y="50180"/>
                    <a:pt x="880" y="43272"/>
                  </a:cubicBezTo>
                  <a:cubicBezTo>
                    <a:pt x="4509" y="31389"/>
                    <a:pt x="12429" y="21297"/>
                    <a:pt x="24639" y="12996"/>
                  </a:cubicBezTo>
                  <a:cubicBezTo>
                    <a:pt x="36848" y="4695"/>
                    <a:pt x="48805" y="363"/>
                    <a:pt x="6050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 i="1" dirty="0">
                <a:solidFill>
                  <a:srgbClr val="FF0000"/>
                </a:solidFill>
                <a:latin typeface="Brush Script Std" panose="03060802040607070404" pitchFamily="66" charset="0"/>
              </a:endParaRPr>
            </a:p>
          </p:txBody>
        </p:sp>
      </p:grpSp>
      <p:sp>
        <p:nvSpPr>
          <p:cNvPr id="15" name="Shape 220"/>
          <p:cNvSpPr txBox="1">
            <a:spLocks noGrp="1"/>
          </p:cNvSpPr>
          <p:nvPr>
            <p:ph type="body" idx="1"/>
          </p:nvPr>
        </p:nvSpPr>
        <p:spPr>
          <a:xfrm>
            <a:off x="474464" y="1493949"/>
            <a:ext cx="9381066" cy="2184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US" sz="26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Your signature is required on the SDL form</a:t>
            </a:r>
            <a:endParaRPr sz="26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2398376" cy="687185"/>
          </a:xfrm>
        </p:spPr>
        <p:txBody>
          <a:bodyPr/>
          <a:lstStyle/>
          <a:p>
            <a:r>
              <a:rPr lang="en-US" dirty="0" smtClean="0"/>
              <a:t>F.A.Q.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3" y="1296784"/>
            <a:ext cx="8849052" cy="4189615"/>
          </a:xfrm>
        </p:spPr>
        <p:txBody>
          <a:bodyPr/>
          <a:lstStyle/>
          <a:p>
            <a:pPr marL="637539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If a parent is not around, can anyone else sign the SDL?</a:t>
            </a:r>
          </a:p>
          <a:p>
            <a:pPr marL="637539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if I submit my </a:t>
            </a:r>
            <a:r>
              <a:rPr lang="en-US" sz="2400" dirty="0" smtClean="0"/>
              <a:t>SDLs </a:t>
            </a:r>
            <a:r>
              <a:rPr lang="en-US" sz="2400" dirty="0"/>
              <a:t>late? </a:t>
            </a:r>
            <a:endParaRPr lang="en-US" sz="2400" dirty="0" smtClean="0"/>
          </a:p>
          <a:p>
            <a:pPr marL="637539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I have uploaded my SDLs into Central Reach, what if I made an error or forgot to add complete information, should I revise in Central Reach?</a:t>
            </a:r>
          </a:p>
          <a:p>
            <a:pPr marL="637539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Can there be more than 1 caregiver in a session?</a:t>
            </a:r>
          </a:p>
          <a:p>
            <a:pPr marL="637539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I did not report the time we started and the time we ended the session, is it ok if I just have the Caregiver’s signature?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35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Additional Questions</a:t>
            </a:r>
            <a:endParaRPr lang="en-US" sz="36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7" name="Shape 30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09721" y="964444"/>
            <a:ext cx="5871208" cy="420521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/>
        </p:nvSpPr>
        <p:spPr>
          <a:xfrm>
            <a:off x="6296982" y="1694542"/>
            <a:ext cx="69668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8569363" y="1962076"/>
            <a:ext cx="69668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4627325" y="2105016"/>
            <a:ext cx="69668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7805034" y="1270000"/>
            <a:ext cx="69668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06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SDL QUIZ</a:t>
            </a:r>
            <a:endParaRPr lang="en-US" sz="36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2056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596668" cy="922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a Service Delivery Log (SDL)?</a:t>
            </a:r>
            <a:r>
              <a:rPr lang="en-US" sz="324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24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324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74464" y="1493949"/>
            <a:ext cx="9381066" cy="2184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US" sz="26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Records service hours with clients</a:t>
            </a:r>
          </a:p>
          <a:p>
            <a:pPr marL="457200" indent="-457200"/>
            <a:r>
              <a:rPr lang="en-US" sz="26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Legal binding documentation of services</a:t>
            </a:r>
          </a:p>
          <a:p>
            <a:pPr marL="457200" indent="-457200"/>
            <a:r>
              <a:rPr lang="en-US" sz="26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Collection of data for each session = Clinical </a:t>
            </a:r>
            <a:r>
              <a:rPr lang="en-US" sz="26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requirement</a:t>
            </a:r>
          </a:p>
          <a:p>
            <a:pPr marL="457200" indent="-457200"/>
            <a:r>
              <a:rPr lang="en-US" sz="2600" dirty="0" smtClean="0"/>
              <a:t>It is just as important as the clinical piece!</a:t>
            </a:r>
            <a:r>
              <a:rPr lang="en-US" sz="26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en-US" sz="26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6539400" cy="8020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 Service Delivery Log 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10972800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596668" cy="6651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Overview of the SDL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1259841" y="2197159"/>
            <a:ext cx="7769461" cy="2705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Time sheet for Therapist to upload into Central Reach </a:t>
            </a:r>
            <a:r>
              <a:rPr lang="en-US" sz="26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online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dirty="0" smtClean="0"/>
              <a:t>Tracks attendance information for each session</a:t>
            </a:r>
            <a:endParaRPr lang="en-US" sz="2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Proof services were provided by ACT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687493" y="1531979"/>
            <a:ext cx="298026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Trebuchet MS"/>
              <a:buNone/>
            </a:pPr>
            <a:r>
              <a:rPr lang="en-US" sz="2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Why is it used?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7160380" cy="9361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When is the SDL used?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77332" y="1200119"/>
            <a:ext cx="8758497" cy="1006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15 minutes before the end of each </a:t>
            </a:r>
            <a:r>
              <a:rPr lang="en-US" sz="28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session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 dirty="0" smtClean="0"/>
              <a:t>Use 1 session entry per client per session</a:t>
            </a:r>
            <a:r>
              <a:rPr lang="en-US" sz="28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en-US" sz="2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228600" y="2206732"/>
            <a:ext cx="7160380" cy="1147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When is it due?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677333" y="3035391"/>
            <a:ext cx="9031932" cy="25840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By Monday </a:t>
            </a:r>
            <a:r>
              <a:rPr lang="en-US" sz="2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before 9:00AM </a:t>
            </a:r>
            <a:endParaRPr lang="en-US" sz="2800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SDL data recorded </a:t>
            </a:r>
            <a:r>
              <a:rPr lang="en-US" sz="28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 </a:t>
            </a:r>
            <a:r>
              <a:rPr lang="en-US" sz="2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Central </a:t>
            </a:r>
            <a:r>
              <a:rPr lang="en-US" sz="28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Reach</a:t>
            </a:r>
            <a:endParaRPr lang="en-US" sz="2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42900"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 dirty="0" smtClean="0">
                <a:solidFill>
                  <a:srgbClr val="3F3F3F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Originals 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c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rebuchet MS" panose="020B0603020202020204" pitchFamily="34" charset="0"/>
              </a:rPr>
              <a:t>an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Trebuchet MS" panose="020B0603020202020204" pitchFamily="34" charset="0"/>
              </a:rPr>
              <a:t>be mailed or dropped off 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rebuchet MS" panose="020B0603020202020204" pitchFamily="34" charset="0"/>
              </a:rPr>
              <a:t>at the office</a:t>
            </a:r>
          </a:p>
          <a:p>
            <a:pPr marL="342900" lvl="0" indent="-342900"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rebuchet MS" panose="020B0603020202020204" pitchFamily="34" charset="0"/>
              </a:rPr>
              <a:t>Delivering after office hours? Drop off at mail slot</a:t>
            </a:r>
            <a:endParaRPr lang="en-US" sz="2800" b="1" i="0" u="none" strike="noStrike" cap="none" dirty="0">
              <a:solidFill>
                <a:schemeClr val="tx2">
                  <a:lumMod val="25000"/>
                </a:schemeClr>
              </a:solidFill>
              <a:latin typeface="Trebuchet MS" panose="020B0603020202020204" pitchFamily="34" charset="0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49803"/>
          </a:schemeClr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226000" y="457200"/>
            <a:ext cx="2721594" cy="6475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SDL Job Aid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53" y="145083"/>
            <a:ext cx="5090790" cy="6588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67755"/>
            <a:ext cx="10972800" cy="42245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8" name="Shape 258"/>
          <p:cNvSpPr txBox="1"/>
          <p:nvPr/>
        </p:nvSpPr>
        <p:spPr>
          <a:xfrm>
            <a:off x="228600" y="457200"/>
            <a:ext cx="8596668" cy="6651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Client Code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290878" y="1742429"/>
              <a:ext cx="939960" cy="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38678" y="1637309"/>
                <a:ext cx="10447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278998" y="2051309"/>
              <a:ext cx="457560" cy="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26438" y="1946189"/>
                <a:ext cx="562680" cy="21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257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67755"/>
            <a:ext cx="10972800" cy="42245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5" name="Shape 265"/>
          <p:cNvSpPr txBox="1"/>
          <p:nvPr/>
        </p:nvSpPr>
        <p:spPr>
          <a:xfrm>
            <a:off x="228600" y="457200"/>
            <a:ext cx="8596668" cy="6651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Client Code Activity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30838" y="1571587"/>
            <a:ext cx="78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SaJa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4433" y="1878977"/>
            <a:ext cx="214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Sondra Marin</a:t>
            </a:r>
            <a:endParaRPr lang="en-US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8290878" y="1742429"/>
              <a:ext cx="939960" cy="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38298" y="1532189"/>
                <a:ext cx="104512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8278998" y="2051309"/>
              <a:ext cx="457560" cy="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26438" y="1841069"/>
                <a:ext cx="562680" cy="421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2" y="1426463"/>
            <a:ext cx="10941535" cy="320039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596668" cy="7049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Time Reporting</a:t>
            </a:r>
            <a:r>
              <a:rPr lang="en-US" sz="324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24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324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37338" y="1759063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2.0 </a:t>
            </a:r>
            <a:r>
              <a:rPr lang="en-US" sz="1800" b="1" dirty="0" err="1" smtClean="0">
                <a:solidFill>
                  <a:srgbClr val="FF0000"/>
                </a:solidFill>
              </a:rPr>
              <a:t>hr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1099" y="1783217"/>
            <a:ext cx="122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11:45am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999" y="1764450"/>
            <a:ext cx="147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9:45am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5566" y="1759064"/>
            <a:ext cx="93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EVAL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5244" y="1772562"/>
            <a:ext cx="139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06/21/2016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3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009DA3"/>
      </a:accent1>
      <a:accent2>
        <a:srgbClr val="86C6B8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8DE2C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1744</Words>
  <Application>Microsoft Office PowerPoint</Application>
  <PresentationFormat>Widescreen</PresentationFormat>
  <Paragraphs>286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Brush Script MT</vt:lpstr>
      <vt:lpstr>Brush Script Std</vt:lpstr>
      <vt:lpstr>Calibri</vt:lpstr>
      <vt:lpstr>Noto Sans Symbols</vt:lpstr>
      <vt:lpstr>Trebuchet MS</vt:lpstr>
      <vt:lpstr>Facet</vt:lpstr>
      <vt:lpstr>Custom Design</vt:lpstr>
      <vt:lpstr>Service Delivery Log Training  </vt:lpstr>
      <vt:lpstr>What is a Service Delivery Log (SDL)? </vt:lpstr>
      <vt:lpstr>Example: Service Delivery Log </vt:lpstr>
      <vt:lpstr>Overview of the SDL</vt:lpstr>
      <vt:lpstr>When is the SDL used?</vt:lpstr>
      <vt:lpstr>SDL Job Aid </vt:lpstr>
      <vt:lpstr>PowerPoint Presentation</vt:lpstr>
      <vt:lpstr>PowerPoint Presentation</vt:lpstr>
      <vt:lpstr>Time Reporting </vt:lpstr>
      <vt:lpstr>Service Information</vt:lpstr>
      <vt:lpstr>Caregiver Participation </vt:lpstr>
      <vt:lpstr>Observation Information</vt:lpstr>
      <vt:lpstr>PowerPoint Presentation</vt:lpstr>
      <vt:lpstr>F.A.Q.</vt:lpstr>
      <vt:lpstr>Additional Questions</vt:lpstr>
      <vt:lpstr>SDL QUIZ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Delivery Log Training</dc:title>
  <dc:creator>Luz Barboza</dc:creator>
  <cp:lastModifiedBy>Luz Barboza</cp:lastModifiedBy>
  <cp:revision>75</cp:revision>
  <dcterms:modified xsi:type="dcterms:W3CDTF">2019-07-13T08:01:21Z</dcterms:modified>
</cp:coreProperties>
</file>